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630" r:id="rId2"/>
    <p:sldId id="632" r:id="rId3"/>
    <p:sldId id="633" r:id="rId4"/>
    <p:sldId id="634" r:id="rId5"/>
    <p:sldId id="635" r:id="rId6"/>
    <p:sldId id="636" r:id="rId7"/>
    <p:sldId id="637" r:id="rId8"/>
    <p:sldId id="638" r:id="rId9"/>
    <p:sldId id="639" r:id="rId10"/>
    <p:sldId id="640" r:id="rId11"/>
    <p:sldId id="641" r:id="rId12"/>
    <p:sldId id="642" r:id="rId13"/>
    <p:sldId id="643" r:id="rId14"/>
    <p:sldId id="644" r:id="rId15"/>
    <p:sldId id="480" r:id="rId16"/>
    <p:sldId id="481" r:id="rId17"/>
    <p:sldId id="482" r:id="rId18"/>
    <p:sldId id="645" r:id="rId19"/>
    <p:sldId id="646" r:id="rId20"/>
    <p:sldId id="647" r:id="rId21"/>
    <p:sldId id="648" r:id="rId22"/>
    <p:sldId id="649" r:id="rId23"/>
    <p:sldId id="650" r:id="rId24"/>
    <p:sldId id="651" r:id="rId25"/>
    <p:sldId id="652" r:id="rId26"/>
    <p:sldId id="654" r:id="rId27"/>
    <p:sldId id="483" r:id="rId28"/>
    <p:sldId id="655" r:id="rId29"/>
    <p:sldId id="653" r:id="rId30"/>
    <p:sldId id="656" r:id="rId31"/>
    <p:sldId id="657" r:id="rId32"/>
    <p:sldId id="485" r:id="rId33"/>
    <p:sldId id="484" r:id="rId34"/>
    <p:sldId id="489" r:id="rId35"/>
    <p:sldId id="659" r:id="rId36"/>
    <p:sldId id="658" r:id="rId37"/>
    <p:sldId id="486" r:id="rId38"/>
    <p:sldId id="660" r:id="rId39"/>
    <p:sldId id="487" r:id="rId40"/>
    <p:sldId id="488" r:id="rId41"/>
    <p:sldId id="491" r:id="rId42"/>
    <p:sldId id="492" r:id="rId43"/>
    <p:sldId id="661" r:id="rId44"/>
    <p:sldId id="629" r:id="rId45"/>
  </p:sldIdLst>
  <p:sldSz cx="9144000" cy="6858000" type="screen4x3"/>
  <p:notesSz cx="6858000" cy="9144000"/>
  <p:defaultTextStyle>
    <a:defPPr>
      <a:defRPr lang="es-ES_trad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36978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73956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10934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47912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1848901" algn="l" defTabSz="369782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218681" algn="l" defTabSz="369782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2588462" algn="l" defTabSz="369782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2958242" algn="l" defTabSz="369782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E5C360"/>
    <a:srgbClr val="465768"/>
    <a:srgbClr val="FF89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83" autoAdjust="0"/>
    <p:restoredTop sz="94660"/>
  </p:normalViewPr>
  <p:slideViewPr>
    <p:cSldViewPr>
      <p:cViewPr>
        <p:scale>
          <a:sx n="94" d="100"/>
          <a:sy n="94" d="100"/>
        </p:scale>
        <p:origin x="-1648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2493E6-ECD3-084A-8288-2E4E3E6432AE}" type="datetimeFigureOut">
              <a:rPr lang="es-ES" smtClean="0"/>
              <a:t>12-04-18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D444AF-4E9A-C043-8147-537458D504F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5539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2969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29690" algn="l" defTabSz="32969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59381" algn="l" defTabSz="32969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989070" algn="l" defTabSz="32969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18759" algn="l" defTabSz="32969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648450" algn="l" defTabSz="32969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978140" algn="l" defTabSz="32969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07831" algn="l" defTabSz="32969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637520" algn="l" defTabSz="32969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1" y="2130428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69782" indent="0" algn="ctr">
              <a:buNone/>
              <a:defRPr/>
            </a:lvl2pPr>
            <a:lvl3pPr marL="739561" indent="0" algn="ctr">
              <a:buNone/>
              <a:defRPr/>
            </a:lvl3pPr>
            <a:lvl4pPr marL="1109342" indent="0" algn="ctr">
              <a:buNone/>
              <a:defRPr/>
            </a:lvl4pPr>
            <a:lvl5pPr marL="1479122" indent="0" algn="ctr">
              <a:buNone/>
              <a:defRPr/>
            </a:lvl5pPr>
            <a:lvl6pPr marL="1848901" indent="0" algn="ctr">
              <a:buNone/>
              <a:defRPr/>
            </a:lvl6pPr>
            <a:lvl7pPr marL="2218681" indent="0" algn="ctr">
              <a:buNone/>
              <a:defRPr/>
            </a:lvl7pPr>
            <a:lvl8pPr marL="2588462" indent="0" algn="ctr">
              <a:buNone/>
              <a:defRPr/>
            </a:lvl8pPr>
            <a:lvl9pPr marL="2958242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35E5C-FCA0-3F40-A5DD-AF7119DB286D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30042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80A93-C204-694A-AC49-CD36BCEC5A2A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14082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3" y="274640"/>
            <a:ext cx="2057401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A2550-1B91-1A4B-B4C1-253F3F22699B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0351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>
          <a:xfrm>
            <a:off x="457203" y="274640"/>
            <a:ext cx="8229601" cy="5851525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69A3C-3480-8F4E-8844-60DFB410A90A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0997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2D96F-85CE-7C45-961B-0F5A1264C5C0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620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4" y="4406903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1600"/>
            </a:lvl1pPr>
            <a:lvl2pPr marL="369782" indent="0">
              <a:buNone/>
              <a:defRPr sz="1400"/>
            </a:lvl2pPr>
            <a:lvl3pPr marL="739561" indent="0">
              <a:buNone/>
              <a:defRPr sz="1300"/>
            </a:lvl3pPr>
            <a:lvl4pPr marL="1109342" indent="0">
              <a:buNone/>
              <a:defRPr sz="1200"/>
            </a:lvl4pPr>
            <a:lvl5pPr marL="1479122" indent="0">
              <a:buNone/>
              <a:defRPr sz="1200"/>
            </a:lvl5pPr>
            <a:lvl6pPr marL="1848901" indent="0">
              <a:buNone/>
              <a:defRPr sz="1200"/>
            </a:lvl6pPr>
            <a:lvl7pPr marL="2218681" indent="0">
              <a:buNone/>
              <a:defRPr sz="1200"/>
            </a:lvl7pPr>
            <a:lvl8pPr marL="2588462" indent="0">
              <a:buNone/>
              <a:defRPr sz="1200"/>
            </a:lvl8pPr>
            <a:lvl9pPr marL="2958242" indent="0">
              <a:buNone/>
              <a:defRPr sz="12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AA459-43F4-B949-8588-D5B5188921CA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48234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4" y="1600202"/>
            <a:ext cx="4038599" cy="4525964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4" y="1600202"/>
            <a:ext cx="4038599" cy="4525964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0DDCE-3152-B342-B5CA-43B85B64BEBC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16514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2" y="1535116"/>
            <a:ext cx="4040188" cy="639761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9782" indent="0">
              <a:buNone/>
              <a:defRPr sz="1600" b="1"/>
            </a:lvl2pPr>
            <a:lvl3pPr marL="739561" indent="0">
              <a:buNone/>
              <a:defRPr sz="1400" b="1"/>
            </a:lvl3pPr>
            <a:lvl4pPr marL="1109342" indent="0">
              <a:buNone/>
              <a:defRPr sz="1300" b="1"/>
            </a:lvl4pPr>
            <a:lvl5pPr marL="1479122" indent="0">
              <a:buNone/>
              <a:defRPr sz="1300" b="1"/>
            </a:lvl5pPr>
            <a:lvl6pPr marL="1848901" indent="0">
              <a:buNone/>
              <a:defRPr sz="1300" b="1"/>
            </a:lvl6pPr>
            <a:lvl7pPr marL="2218681" indent="0">
              <a:buNone/>
              <a:defRPr sz="1300" b="1"/>
            </a:lvl7pPr>
            <a:lvl8pPr marL="2588462" indent="0">
              <a:buNone/>
              <a:defRPr sz="1300" b="1"/>
            </a:lvl8pPr>
            <a:lvl9pPr marL="2958242" indent="0">
              <a:buNone/>
              <a:defRPr sz="13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2" y="2174876"/>
            <a:ext cx="4040188" cy="3951288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6"/>
            <a:ext cx="4041774" cy="639761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9782" indent="0">
              <a:buNone/>
              <a:defRPr sz="1600" b="1"/>
            </a:lvl2pPr>
            <a:lvl3pPr marL="739561" indent="0">
              <a:buNone/>
              <a:defRPr sz="1400" b="1"/>
            </a:lvl3pPr>
            <a:lvl4pPr marL="1109342" indent="0">
              <a:buNone/>
              <a:defRPr sz="1300" b="1"/>
            </a:lvl4pPr>
            <a:lvl5pPr marL="1479122" indent="0">
              <a:buNone/>
              <a:defRPr sz="1300" b="1"/>
            </a:lvl5pPr>
            <a:lvl6pPr marL="1848901" indent="0">
              <a:buNone/>
              <a:defRPr sz="1300" b="1"/>
            </a:lvl6pPr>
            <a:lvl7pPr marL="2218681" indent="0">
              <a:buNone/>
              <a:defRPr sz="1300" b="1"/>
            </a:lvl7pPr>
            <a:lvl8pPr marL="2588462" indent="0">
              <a:buNone/>
              <a:defRPr sz="1300" b="1"/>
            </a:lvl8pPr>
            <a:lvl9pPr marL="2958242" indent="0">
              <a:buNone/>
              <a:defRPr sz="13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4" cy="3951288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3A5FC-C1D9-AB44-A5BE-4C81490D429A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5400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11AE3-C861-014C-B151-5E79E1E9F9BA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70643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ADD30-5D87-4742-898C-0D9470FF417A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59053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314" cy="1162051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3" y="273054"/>
            <a:ext cx="5111751" cy="585311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4" cy="4691063"/>
          </a:xfrm>
        </p:spPr>
        <p:txBody>
          <a:bodyPr/>
          <a:lstStyle>
            <a:lvl1pPr marL="0" indent="0">
              <a:buNone/>
              <a:defRPr sz="1200"/>
            </a:lvl1pPr>
            <a:lvl2pPr marL="369782" indent="0">
              <a:buNone/>
              <a:defRPr sz="900"/>
            </a:lvl2pPr>
            <a:lvl3pPr marL="739561" indent="0">
              <a:buNone/>
              <a:defRPr sz="800"/>
            </a:lvl3pPr>
            <a:lvl4pPr marL="1109342" indent="0">
              <a:buNone/>
              <a:defRPr sz="700"/>
            </a:lvl4pPr>
            <a:lvl5pPr marL="1479122" indent="0">
              <a:buNone/>
              <a:defRPr sz="700"/>
            </a:lvl5pPr>
            <a:lvl6pPr marL="1848901" indent="0">
              <a:buNone/>
              <a:defRPr sz="700"/>
            </a:lvl6pPr>
            <a:lvl7pPr marL="2218681" indent="0">
              <a:buNone/>
              <a:defRPr sz="700"/>
            </a:lvl7pPr>
            <a:lvl8pPr marL="2588462" indent="0">
              <a:buNone/>
              <a:defRPr sz="700"/>
            </a:lvl8pPr>
            <a:lvl9pPr marL="2958242" indent="0">
              <a:buNone/>
              <a:defRPr sz="7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4FA60-FF8C-8F43-909A-4C75F355039D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468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9" y="4800600"/>
            <a:ext cx="5486400" cy="566739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2600"/>
            </a:lvl1pPr>
            <a:lvl2pPr marL="369782" indent="0">
              <a:buNone/>
              <a:defRPr sz="2200"/>
            </a:lvl2pPr>
            <a:lvl3pPr marL="739561" indent="0">
              <a:buNone/>
              <a:defRPr sz="1900"/>
            </a:lvl3pPr>
            <a:lvl4pPr marL="1109342" indent="0">
              <a:buNone/>
              <a:defRPr sz="1600"/>
            </a:lvl4pPr>
            <a:lvl5pPr marL="1479122" indent="0">
              <a:buNone/>
              <a:defRPr sz="1600"/>
            </a:lvl5pPr>
            <a:lvl6pPr marL="1848901" indent="0">
              <a:buNone/>
              <a:defRPr sz="1600"/>
            </a:lvl6pPr>
            <a:lvl7pPr marL="2218681" indent="0">
              <a:buNone/>
              <a:defRPr sz="1600"/>
            </a:lvl7pPr>
            <a:lvl8pPr marL="2588462" indent="0">
              <a:buNone/>
              <a:defRPr sz="1600"/>
            </a:lvl8pPr>
            <a:lvl9pPr marL="2958242" indent="0">
              <a:buNone/>
              <a:defRPr sz="16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9" y="5367340"/>
            <a:ext cx="5486400" cy="804861"/>
          </a:xfrm>
        </p:spPr>
        <p:txBody>
          <a:bodyPr/>
          <a:lstStyle>
            <a:lvl1pPr marL="0" indent="0">
              <a:buNone/>
              <a:defRPr sz="1200"/>
            </a:lvl1pPr>
            <a:lvl2pPr marL="369782" indent="0">
              <a:buNone/>
              <a:defRPr sz="900"/>
            </a:lvl2pPr>
            <a:lvl3pPr marL="739561" indent="0">
              <a:buNone/>
              <a:defRPr sz="800"/>
            </a:lvl3pPr>
            <a:lvl4pPr marL="1109342" indent="0">
              <a:buNone/>
              <a:defRPr sz="700"/>
            </a:lvl4pPr>
            <a:lvl5pPr marL="1479122" indent="0">
              <a:buNone/>
              <a:defRPr sz="700"/>
            </a:lvl5pPr>
            <a:lvl6pPr marL="1848901" indent="0">
              <a:buNone/>
              <a:defRPr sz="700"/>
            </a:lvl6pPr>
            <a:lvl7pPr marL="2218681" indent="0">
              <a:buNone/>
              <a:defRPr sz="700"/>
            </a:lvl7pPr>
            <a:lvl8pPr marL="2588462" indent="0">
              <a:buNone/>
              <a:defRPr sz="700"/>
            </a:lvl8pPr>
            <a:lvl9pPr marL="2958242" indent="0">
              <a:buNone/>
              <a:defRPr sz="7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DFD7-0247-8042-8353-A13379B791F7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3698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3" y="274639"/>
            <a:ext cx="822960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3956" tIns="36978" rIns="73956" bIns="369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3" y="1600202"/>
            <a:ext cx="8229601" cy="452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3956" tIns="36978" rIns="73956" bIns="369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3" y="6245230"/>
            <a:ext cx="2133601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3956" tIns="36978" rIns="73956" bIns="36978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30"/>
            <a:ext cx="28956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3956" tIns="36978" rIns="73956" bIns="36978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3" y="6245230"/>
            <a:ext cx="2133601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3956" tIns="36978" rIns="73956" bIns="3697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AD8679A-EF89-4C43-8199-519C6F0F4B78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369782" algn="ctr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  <a:ea typeface="ＭＳ Ｐゴシック" charset="0"/>
        </a:defRPr>
      </a:lvl6pPr>
      <a:lvl7pPr marL="739561" algn="ctr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  <a:ea typeface="ＭＳ Ｐゴシック" charset="0"/>
        </a:defRPr>
      </a:lvl7pPr>
      <a:lvl8pPr marL="1109342" algn="ctr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  <a:ea typeface="ＭＳ Ｐゴシック" charset="0"/>
        </a:defRPr>
      </a:lvl8pPr>
      <a:lvl9pPr marL="1479122" algn="ctr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277336" indent="-277336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600893" indent="-231112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2pPr>
      <a:lvl3pPr marL="924451" indent="-184890" algn="l" rtl="0" eaLnBrk="0" fontAlgn="base" hangingPunct="0">
        <a:spcBef>
          <a:spcPct val="20000"/>
        </a:spcBef>
        <a:spcAft>
          <a:spcPct val="0"/>
        </a:spcAft>
        <a:buChar char="•"/>
        <a:defRPr sz="1900">
          <a:solidFill>
            <a:schemeClr val="tx1"/>
          </a:solidFill>
          <a:latin typeface="+mn-lt"/>
          <a:ea typeface="+mn-ea"/>
        </a:defRPr>
      </a:lvl3pPr>
      <a:lvl4pPr marL="1294231" indent="-18489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1664011" indent="-18489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033792" indent="-18489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403572" indent="-18489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2773352" indent="-18489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143133" indent="-18489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3697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9782" algn="l" defTabSz="3697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39561" algn="l" defTabSz="3697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09342" algn="l" defTabSz="3697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79122" algn="l" defTabSz="3697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48901" algn="l" defTabSz="3697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8681" algn="l" defTabSz="3697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88462" algn="l" defTabSz="3697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58242" algn="l" defTabSz="3697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4.tiff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6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G-63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032"/>
            <a:ext cx="9144000" cy="572928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12140" y="747806"/>
            <a:ext cx="1930318" cy="382455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2000" dirty="0">
                <a:latin typeface="+mj-lt"/>
                <a:cs typeface="Roboto Light"/>
              </a:rPr>
              <a:t>GRUPOTALCA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51520" y="5513399"/>
            <a:ext cx="2686373" cy="459399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2500" dirty="0" smtClean="0">
                <a:solidFill>
                  <a:srgbClr val="FFFFFF"/>
                </a:solidFill>
                <a:latin typeface="Arial"/>
                <a:cs typeface="Arial"/>
              </a:rPr>
              <a:t>Procesos Locales</a:t>
            </a:r>
            <a:endParaRPr lang="es-ES" sz="25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73596" y="5905960"/>
            <a:ext cx="2686373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spc="600" dirty="0" err="1" smtClean="0">
                <a:solidFill>
                  <a:schemeClr val="bg1"/>
                </a:solidFill>
                <a:latin typeface="Arial"/>
                <a:cs typeface="Arial"/>
              </a:rPr>
              <a:t>www.grupotalca.cl</a:t>
            </a:r>
            <a:endParaRPr lang="es-ES" sz="1200" spc="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51520" y="1268760"/>
            <a:ext cx="1944216" cy="367066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r>
              <a:rPr lang="es-ES" sz="1900" dirty="0" smtClean="0">
                <a:latin typeface="+mj-lt"/>
                <a:cs typeface="Roboto Light"/>
              </a:rPr>
              <a:t>YAP-Constructo</a:t>
            </a:r>
            <a:endParaRPr lang="es-ES" sz="1900" dirty="0">
              <a:latin typeface="+mj-lt"/>
              <a:cs typeface="Roboto Light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251520" y="1772816"/>
            <a:ext cx="1871483" cy="320899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600" dirty="0" smtClean="0">
                <a:solidFill>
                  <a:srgbClr val="E5C360"/>
                </a:solidFill>
                <a:latin typeface="+mj-lt"/>
                <a:cs typeface="Roboto Light"/>
              </a:rPr>
              <a:t>Bosque de Mimbre</a:t>
            </a:r>
            <a:endParaRPr lang="es-ES" sz="1600" dirty="0">
              <a:solidFill>
                <a:srgbClr val="E5C360"/>
              </a:solidFill>
              <a:latin typeface="+mj-lt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423311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CuadroTexto 9"/>
          <p:cNvSpPr txBox="1">
            <a:spLocks noChangeArrowheads="1"/>
          </p:cNvSpPr>
          <p:nvPr/>
        </p:nvSpPr>
        <p:spPr bwMode="auto">
          <a:xfrm>
            <a:off x="5940425" y="2133600"/>
            <a:ext cx="195421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400"/>
              <a:t>El Oficio del Pescador</a:t>
            </a:r>
          </a:p>
        </p:txBody>
      </p:sp>
      <p:pic>
        <p:nvPicPr>
          <p:cNvPr id="7170" name="Imagen 1" descr="PA0903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5125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Imagen 2" descr="PA0903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790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Imagen 4" descr="Pa0903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468313" y="4541838"/>
            <a:ext cx="358457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Cuando el Oficio rima a la Acción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3283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MAULE 1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22335C"/>
              </a:clrFrom>
              <a:clrTo>
                <a:srgbClr val="22335C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091"/>
            <a:ext cx="9180512" cy="5113197"/>
          </a:xfrm>
          <a:prstGeom prst="rect">
            <a:avLst/>
          </a:prstGeom>
        </p:spPr>
      </p:pic>
      <p:pic>
        <p:nvPicPr>
          <p:cNvPr id="7" name="Imagen 6" descr="MAULE 1.1.tiff"/>
          <p:cNvPicPr>
            <a:picLocks noChangeAspect="1"/>
          </p:cNvPicPr>
          <p:nvPr/>
        </p:nvPicPr>
        <p:blipFill>
          <a:blip r:embed="rId4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728" y="0"/>
            <a:ext cx="11267146" cy="7115211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059832" y="3501008"/>
            <a:ext cx="723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Talca</a:t>
            </a:r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39552" y="3224009"/>
            <a:ext cx="1124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/>
              <a:t>Constitución</a:t>
            </a:r>
            <a:endParaRPr lang="es-ES" sz="12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123728" y="3933056"/>
            <a:ext cx="7297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 smtClean="0"/>
              <a:t>Río Maule</a:t>
            </a:r>
            <a:endParaRPr lang="es-ES" sz="9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987824" y="1916832"/>
            <a:ext cx="9476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 smtClean="0"/>
              <a:t>Río Mataquito</a:t>
            </a:r>
            <a:endParaRPr lang="es-ES" sz="900" b="1" dirty="0"/>
          </a:p>
        </p:txBody>
      </p:sp>
      <p:cxnSp>
        <p:nvCxnSpPr>
          <p:cNvPr id="3" name="Conector recto de flecha 2"/>
          <p:cNvCxnSpPr/>
          <p:nvPr/>
        </p:nvCxnSpPr>
        <p:spPr>
          <a:xfrm flipH="1" flipV="1">
            <a:off x="5580112" y="5013176"/>
            <a:ext cx="1296144" cy="432048"/>
          </a:xfrm>
          <a:prstGeom prst="straightConnector1">
            <a:avLst/>
          </a:prstGeom>
          <a:ln w="28575" cmpd="sng"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 flipH="1" flipV="1">
            <a:off x="4860032" y="4797152"/>
            <a:ext cx="576064" cy="144016"/>
          </a:xfrm>
          <a:prstGeom prst="straightConnector1">
            <a:avLst/>
          </a:prstGeom>
          <a:ln w="28575" cmpd="sng"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 flipH="1" flipV="1">
            <a:off x="3131840" y="4149080"/>
            <a:ext cx="1152128" cy="360040"/>
          </a:xfrm>
          <a:prstGeom prst="straightConnector1">
            <a:avLst/>
          </a:prstGeom>
          <a:ln w="28575" cmpd="sng"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 flipH="1" flipV="1">
            <a:off x="1835696" y="3645024"/>
            <a:ext cx="1152128" cy="360040"/>
          </a:xfrm>
          <a:prstGeom prst="straightConnector1">
            <a:avLst/>
          </a:prstGeom>
          <a:ln w="28575" cmpd="sng"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 flipH="1" flipV="1">
            <a:off x="1187624" y="3429000"/>
            <a:ext cx="432048" cy="144016"/>
          </a:xfrm>
          <a:prstGeom prst="straightConnector1">
            <a:avLst/>
          </a:prstGeom>
          <a:ln w="28575" cmpd="sng"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 flipV="1">
            <a:off x="467544" y="2924944"/>
            <a:ext cx="648072" cy="216024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 flipV="1">
            <a:off x="755576" y="2636912"/>
            <a:ext cx="648072" cy="216024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 flipV="1">
            <a:off x="971600" y="2348880"/>
            <a:ext cx="648072" cy="216024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uadroTexto 28"/>
          <p:cNvSpPr txBox="1"/>
          <p:nvPr/>
        </p:nvSpPr>
        <p:spPr>
          <a:xfrm>
            <a:off x="0" y="1988840"/>
            <a:ext cx="1365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 smtClean="0"/>
              <a:t>Viento predominante </a:t>
            </a:r>
          </a:p>
          <a:p>
            <a:r>
              <a:rPr lang="es-ES" sz="1000" dirty="0" smtClean="0"/>
              <a:t>Sur – Oeste</a:t>
            </a:r>
          </a:p>
          <a:p>
            <a:endParaRPr lang="es-ES" sz="1000" dirty="0"/>
          </a:p>
          <a:p>
            <a:r>
              <a:rPr lang="es-ES" sz="1000" dirty="0" smtClean="0"/>
              <a:t>Humboldt</a:t>
            </a:r>
            <a:endParaRPr lang="es-ES" sz="1000" dirty="0"/>
          </a:p>
        </p:txBody>
      </p:sp>
      <p:pic>
        <p:nvPicPr>
          <p:cNvPr id="30" name="Imagen 29" descr="humbold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350" y="332656"/>
            <a:ext cx="3493650" cy="3240360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9789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MAULE 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9108"/>
            <a:ext cx="9144000" cy="4412140"/>
          </a:xfrm>
          <a:prstGeom prst="rect">
            <a:avLst/>
          </a:prstGeom>
        </p:spPr>
      </p:pic>
      <p:cxnSp>
        <p:nvCxnSpPr>
          <p:cNvPr id="4" name="Conector recto de flecha 3"/>
          <p:cNvCxnSpPr/>
          <p:nvPr/>
        </p:nvCxnSpPr>
        <p:spPr>
          <a:xfrm flipH="1">
            <a:off x="5580112" y="1700808"/>
            <a:ext cx="432048" cy="792088"/>
          </a:xfrm>
          <a:prstGeom prst="straightConnector1">
            <a:avLst/>
          </a:prstGeom>
          <a:ln w="31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/>
          <p:cNvCxnSpPr/>
          <p:nvPr/>
        </p:nvCxnSpPr>
        <p:spPr>
          <a:xfrm flipH="1">
            <a:off x="5220072" y="2708920"/>
            <a:ext cx="216024" cy="576064"/>
          </a:xfrm>
          <a:prstGeom prst="straightConnector1">
            <a:avLst/>
          </a:prstGeom>
          <a:ln w="63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>
            <a:off x="5292080" y="3501008"/>
            <a:ext cx="0" cy="360040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 flipH="1">
            <a:off x="5004048" y="4005064"/>
            <a:ext cx="216024" cy="288032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 flipH="1">
            <a:off x="3923928" y="4437112"/>
            <a:ext cx="1008112" cy="36004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 flipH="1" flipV="1">
            <a:off x="3419872" y="4509121"/>
            <a:ext cx="288032" cy="3600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 flipH="1" flipV="1">
            <a:off x="2843808" y="4437112"/>
            <a:ext cx="360040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 flipH="1" flipV="1">
            <a:off x="2195736" y="4221088"/>
            <a:ext cx="648072" cy="6861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uadroTexto 36"/>
          <p:cNvSpPr txBox="1"/>
          <p:nvPr/>
        </p:nvSpPr>
        <p:spPr>
          <a:xfrm>
            <a:off x="3059832" y="4869160"/>
            <a:ext cx="1365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 smtClean="0">
                <a:solidFill>
                  <a:schemeClr val="bg1"/>
                </a:solidFill>
              </a:rPr>
              <a:t>Viento predominante </a:t>
            </a:r>
          </a:p>
          <a:p>
            <a:r>
              <a:rPr lang="es-ES" sz="1000" dirty="0" smtClean="0">
                <a:solidFill>
                  <a:schemeClr val="bg1"/>
                </a:solidFill>
              </a:rPr>
              <a:t>Sur – Oeste</a:t>
            </a:r>
          </a:p>
          <a:p>
            <a:endParaRPr lang="es-ES" sz="1000" dirty="0">
              <a:solidFill>
                <a:schemeClr val="bg1"/>
              </a:solidFill>
            </a:endParaRPr>
          </a:p>
          <a:p>
            <a:r>
              <a:rPr lang="es-ES" sz="1000" dirty="0" smtClean="0">
                <a:solidFill>
                  <a:schemeClr val="bg1"/>
                </a:solidFill>
              </a:rPr>
              <a:t>Humboldt</a:t>
            </a:r>
            <a:endParaRPr lang="es-ES" sz="1000" dirty="0">
              <a:solidFill>
                <a:schemeClr val="bg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8224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_10_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4567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adores-de-arena-mimbre-3087908___262217348777056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76" y="-10167"/>
            <a:ext cx="6858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7352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Bosque_de_mimbre_08052014_15542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5436096" cy="543609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  <p:pic>
        <p:nvPicPr>
          <p:cNvPr id="5" name="Imagen 4" descr="Bosque_de_mimbre_08052014_155308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767" y="692696"/>
            <a:ext cx="5473898" cy="547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92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_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448" y="27384"/>
            <a:ext cx="6858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1534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  <p:pic>
        <p:nvPicPr>
          <p:cNvPr id="5" name="Imagen 4" descr="IMG-55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92" y="3429000"/>
            <a:ext cx="3419872" cy="3419872"/>
          </a:xfrm>
          <a:prstGeom prst="rect">
            <a:avLst/>
          </a:prstGeom>
        </p:spPr>
      </p:pic>
      <p:pic>
        <p:nvPicPr>
          <p:cNvPr id="6" name="Imagen 5" descr="IMG-55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688" y="3429000"/>
            <a:ext cx="3429000" cy="3429000"/>
          </a:xfrm>
          <a:prstGeom prst="rect">
            <a:avLst/>
          </a:prstGeom>
        </p:spPr>
      </p:pic>
      <p:pic>
        <p:nvPicPr>
          <p:cNvPr id="7" name="Imagen 6" descr="IMG-557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064" y="-27384"/>
            <a:ext cx="3429000" cy="3429000"/>
          </a:xfrm>
          <a:prstGeom prst="rect">
            <a:avLst/>
          </a:prstGeom>
        </p:spPr>
      </p:pic>
      <p:pic>
        <p:nvPicPr>
          <p:cNvPr id="8" name="Imagen 7" descr="IMG-557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688" y="-27384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53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una1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640" y="0"/>
            <a:ext cx="10388450" cy="6858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051086" y="5229200"/>
            <a:ext cx="3092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Desde un territorio sin senderos</a:t>
            </a:r>
            <a:endParaRPr lang="es-ES" sz="16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7550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  <p:pic>
        <p:nvPicPr>
          <p:cNvPr id="2" name="Imagen 1" descr="IMG-38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14711"/>
            <a:ext cx="6872711" cy="687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1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  <p:pic>
        <p:nvPicPr>
          <p:cNvPr id="2" name="Imagen 1" descr="IMG-38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7156176"/>
            <a:ext cx="6858000" cy="6858000"/>
          </a:xfrm>
          <a:prstGeom prst="rect">
            <a:avLst/>
          </a:prstGeom>
        </p:spPr>
      </p:pic>
      <p:pic>
        <p:nvPicPr>
          <p:cNvPr id="5" name="Imagen 4" descr="IMG-3873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0"/>
            <a:ext cx="3897560" cy="3897560"/>
          </a:xfrm>
          <a:prstGeom prst="rect">
            <a:avLst/>
          </a:prstGeom>
        </p:spPr>
      </p:pic>
      <p:pic>
        <p:nvPicPr>
          <p:cNvPr id="6" name="Imagen 5" descr="IMG-386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-27384"/>
            <a:ext cx="2808312" cy="2808312"/>
          </a:xfrm>
          <a:prstGeom prst="rect">
            <a:avLst/>
          </a:prstGeom>
        </p:spPr>
      </p:pic>
      <p:pic>
        <p:nvPicPr>
          <p:cNvPr id="7" name="Imagen 6" descr="IMG-482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805608"/>
            <a:ext cx="3059832" cy="4079776"/>
          </a:xfrm>
          <a:prstGeom prst="rect">
            <a:avLst/>
          </a:prstGeom>
        </p:spPr>
      </p:pic>
      <p:pic>
        <p:nvPicPr>
          <p:cNvPr id="8" name="Imagen 7" descr="IMG-396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933056"/>
            <a:ext cx="3919521" cy="292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17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  <p:pic>
        <p:nvPicPr>
          <p:cNvPr id="5" name="Imagen 4" descr="IMG-38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27384"/>
            <a:ext cx="6912768" cy="69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39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  <p:pic>
        <p:nvPicPr>
          <p:cNvPr id="2" name="Imagen 1" descr="vista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1338"/>
            <a:ext cx="9144000" cy="407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36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  <p:pic>
        <p:nvPicPr>
          <p:cNvPr id="6" name="Imagen 5" descr="render final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5482"/>
            <a:ext cx="9144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42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  <p:pic>
        <p:nvPicPr>
          <p:cNvPr id="6" name="Imagen 5" descr="IMG-60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42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  <p:pic>
        <p:nvPicPr>
          <p:cNvPr id="2" name="Imagen 1" descr="vista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1338"/>
            <a:ext cx="9144000" cy="407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42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G-62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1">
                    <a:lumMod val="9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1">
                  <a:lumMod val="9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9217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  <p:pic>
        <p:nvPicPr>
          <p:cNvPr id="2" name="Imagen 1" descr="IMG-61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28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  <p:pic>
        <p:nvPicPr>
          <p:cNvPr id="6" name="Imagen 5" descr="IMG-619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45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42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MAULE 1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22335C"/>
              </a:clrFrom>
              <a:clrTo>
                <a:srgbClr val="22335C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091"/>
            <a:ext cx="9180512" cy="5113197"/>
          </a:xfrm>
          <a:prstGeom prst="rect">
            <a:avLst/>
          </a:prstGeom>
        </p:spPr>
      </p:pic>
      <p:pic>
        <p:nvPicPr>
          <p:cNvPr id="7" name="Imagen 6" descr="MAULE 1.1.tiff"/>
          <p:cNvPicPr>
            <a:picLocks noChangeAspect="1"/>
          </p:cNvPicPr>
          <p:nvPr/>
        </p:nvPicPr>
        <p:blipFill>
          <a:blip r:embed="rId4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728" y="0"/>
            <a:ext cx="11267146" cy="7115211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059832" y="3501008"/>
            <a:ext cx="723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Talca</a:t>
            </a:r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39552" y="3224009"/>
            <a:ext cx="1124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/>
              <a:t>Constitución</a:t>
            </a:r>
            <a:endParaRPr lang="es-ES" sz="12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123728" y="3933056"/>
            <a:ext cx="7297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 smtClean="0"/>
              <a:t>Río Maule</a:t>
            </a:r>
            <a:endParaRPr lang="es-ES" sz="9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987824" y="1916832"/>
            <a:ext cx="9476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 smtClean="0"/>
              <a:t>Río Mataquito</a:t>
            </a:r>
            <a:endParaRPr lang="es-ES" sz="9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732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  <p:pic>
        <p:nvPicPr>
          <p:cNvPr id="2" name="Imagen 1" descr="IMG-63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6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28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  <p:pic>
        <p:nvPicPr>
          <p:cNvPr id="6" name="Imagen 5" descr="IMG-62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456" y="-1117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65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  <p:pic>
        <p:nvPicPr>
          <p:cNvPr id="5" name="Imagen 4" descr="CP-GrupoTalca-BdM-03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0"/>
            <a:ext cx="4769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84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5-04-07 a la(s) 14.28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7649"/>
            <a:ext cx="9144000" cy="911406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1">
                    <a:lumMod val="9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1">
                  <a:lumMod val="9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6779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  <p:pic>
        <p:nvPicPr>
          <p:cNvPr id="5" name="Imagen 4" descr="IMG-62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456" y="2738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37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  <p:pic>
        <p:nvPicPr>
          <p:cNvPr id="5" name="Imagen 4" descr="CP-GrupoTalca-BdM-01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312"/>
            <a:ext cx="9144000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08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  <p:pic>
        <p:nvPicPr>
          <p:cNvPr id="5" name="Imagen 4" descr="CP-GrupoTalca-BdM-01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0"/>
            <a:ext cx="4769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08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00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640" y="2045"/>
            <a:ext cx="10332640" cy="688842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chemeClr val="bg1">
                    <a:lumMod val="95000"/>
                  </a:schemeClr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chemeClr val="bg1">
                  <a:lumMod val="95000"/>
                </a:schemeClr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523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  <p:pic>
        <p:nvPicPr>
          <p:cNvPr id="5" name="Imagen 4" descr="CP-GrupoTalca-BdM-02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0736"/>
            <a:ext cx="9144000" cy="39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08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  <p:pic>
        <p:nvPicPr>
          <p:cNvPr id="5" name="Imagen 4" descr="CP-GrupoTalca-BdM-03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39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67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MAULE 2.tiff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4700608"/>
          </a:xfrm>
          <a:prstGeom prst="rect">
            <a:avLst/>
          </a:prstGeom>
        </p:spPr>
      </p:pic>
      <p:pic>
        <p:nvPicPr>
          <p:cNvPr id="3" name="Imagen 2" descr="MAULE 2.2.tiff"/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960" y="-46867"/>
            <a:ext cx="9847496" cy="621217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51520" y="3933056"/>
            <a:ext cx="14384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/>
              <a:t>Constitución</a:t>
            </a:r>
            <a:endParaRPr lang="es-ES" sz="16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1475656" y="2276872"/>
            <a:ext cx="612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/>
              <a:t>Cuchi</a:t>
            </a:r>
            <a:endParaRPr lang="es-ES" sz="12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7668344" y="4797152"/>
            <a:ext cx="948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Talca</a:t>
            </a:r>
            <a:endParaRPr lang="es-ES" sz="24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3203848" y="4941168"/>
            <a:ext cx="8515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b="1" dirty="0" smtClean="0"/>
              <a:t>Río Maule</a:t>
            </a:r>
            <a:endParaRPr lang="es-ES" sz="1050" b="1" dirty="0"/>
          </a:p>
        </p:txBody>
      </p:sp>
      <p:sp>
        <p:nvSpPr>
          <p:cNvPr id="9" name="Elipse 8"/>
          <p:cNvSpPr/>
          <p:nvPr/>
        </p:nvSpPr>
        <p:spPr>
          <a:xfrm>
            <a:off x="1907704" y="2564904"/>
            <a:ext cx="144016" cy="144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16730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  <p:pic>
        <p:nvPicPr>
          <p:cNvPr id="5" name="Imagen 4" descr="CP-GrupoTalca-BdM-02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9757"/>
            <a:ext cx="4769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38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02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9384"/>
            <a:ext cx="9144000" cy="6096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7813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79" y="789384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21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  <p:pic>
        <p:nvPicPr>
          <p:cNvPr id="5" name="Imagen 4" descr="CP-GrupoTalca-BdM-008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556792"/>
            <a:ext cx="2553830" cy="3672408"/>
          </a:xfrm>
          <a:prstGeom prst="rect">
            <a:avLst/>
          </a:prstGeom>
        </p:spPr>
      </p:pic>
      <p:pic>
        <p:nvPicPr>
          <p:cNvPr id="6" name="Imagen 5" descr="CP-GrupoTalca-BdM-01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56792"/>
            <a:ext cx="2553830" cy="3672408"/>
          </a:xfrm>
          <a:prstGeom prst="rect">
            <a:avLst/>
          </a:prstGeom>
        </p:spPr>
      </p:pic>
      <p:pic>
        <p:nvPicPr>
          <p:cNvPr id="7" name="Imagen 6" descr="CP-GrupoTalca-BdM-01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556792"/>
            <a:ext cx="255383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08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811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MAULE 3.tiff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469400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411760" y="2132856"/>
            <a:ext cx="897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Cuchi</a:t>
            </a:r>
            <a:endParaRPr lang="es-ES" sz="2000" b="1" dirty="0"/>
          </a:p>
        </p:txBody>
      </p:sp>
      <p:sp>
        <p:nvSpPr>
          <p:cNvPr id="5" name="Elipse 4"/>
          <p:cNvSpPr/>
          <p:nvPr/>
        </p:nvSpPr>
        <p:spPr>
          <a:xfrm>
            <a:off x="2843808" y="2420888"/>
            <a:ext cx="1872208" cy="18722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000"/>
          </a:p>
        </p:txBody>
      </p:sp>
    </p:spTree>
    <p:extLst>
      <p:ext uri="{BB962C8B-B14F-4D97-AF65-F5344CB8AC3E}">
        <p14:creationId xmlns:p14="http://schemas.microsoft.com/office/powerpoint/2010/main" val="1387996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Imagen 3" descr="foto aerea camino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63713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CuadroTexto 7"/>
          <p:cNvSpPr txBox="1">
            <a:spLocks noChangeArrowheads="1"/>
          </p:cNvSpPr>
          <p:nvPr/>
        </p:nvSpPr>
        <p:spPr bwMode="auto">
          <a:xfrm>
            <a:off x="1725613" y="5759450"/>
            <a:ext cx="19097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100"/>
              <a:t>Cuchi , Dunas de Junquillar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725613" y="5911850"/>
            <a:ext cx="2605087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1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Asentamiento sobre un territorio </a:t>
            </a:r>
            <a:r>
              <a:rPr lang="es-ES" sz="11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dunar</a:t>
            </a:r>
            <a:endParaRPr lang="es-ES" sz="11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041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090346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5324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Imagen 6" descr="PA0903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420938"/>
            <a:ext cx="31686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Imagen 5" descr="PA09037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2420938"/>
            <a:ext cx="3167063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Imagen 7" descr="PA09038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420938"/>
            <a:ext cx="3132137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-396875" y="4724400"/>
            <a:ext cx="9864725" cy="433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800"/>
          </a:p>
        </p:txBody>
      </p:sp>
      <p:sp>
        <p:nvSpPr>
          <p:cNvPr id="5125" name="CuadroTexto 9"/>
          <p:cNvSpPr txBox="1">
            <a:spLocks noChangeArrowheads="1"/>
          </p:cNvSpPr>
          <p:nvPr/>
        </p:nvSpPr>
        <p:spPr bwMode="auto">
          <a:xfrm>
            <a:off x="5940425" y="2133600"/>
            <a:ext cx="195421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400"/>
              <a:t>El Oficio del Pescador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-41275" y="4652963"/>
            <a:ext cx="37877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La sabiduría del oficio sobre enmendar redes 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7423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Imagen 1" descr="PA0903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58043" y="873918"/>
            <a:ext cx="6864350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CuadroTexto 11"/>
          <p:cNvSpPr txBox="1">
            <a:spLocks noChangeArrowheads="1"/>
          </p:cNvSpPr>
          <p:nvPr/>
        </p:nvSpPr>
        <p:spPr bwMode="auto">
          <a:xfrm>
            <a:off x="4089400" y="817563"/>
            <a:ext cx="5162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400"/>
              <a:t>El Nudo y la Amarra como Herramienta y solución constructiva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076825" y="1484313"/>
            <a:ext cx="25781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Herencia del OFICIO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7484" y="7020"/>
            <a:ext cx="1352135" cy="259344"/>
          </a:xfrm>
          <a:prstGeom prst="rect">
            <a:avLst/>
          </a:prstGeom>
          <a:noFill/>
        </p:spPr>
        <p:txBody>
          <a:bodyPr wrap="none" lIns="73956" tIns="36978" rIns="73956" bIns="36978" rtlCol="0">
            <a:spAutoFit/>
          </a:bodyPr>
          <a:lstStyle/>
          <a:p>
            <a:r>
              <a:rPr lang="es-ES" sz="1200" dirty="0" err="1" smtClean="0">
                <a:solidFill>
                  <a:srgbClr val="7F7F7F"/>
                </a:solidFill>
                <a:latin typeface="+mj-lt"/>
                <a:cs typeface="Roboto Light"/>
              </a:rPr>
              <a:t>GRUPOTALCA.cl</a:t>
            </a:r>
            <a:endParaRPr lang="es-ES" sz="1200" dirty="0">
              <a:solidFill>
                <a:srgbClr val="7F7F7F"/>
              </a:solidFill>
              <a:latin typeface="+mj-lt"/>
              <a:cs typeface="Roboto Light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5496" y="168403"/>
            <a:ext cx="1368152" cy="259344"/>
          </a:xfrm>
          <a:prstGeom prst="rect">
            <a:avLst/>
          </a:prstGeom>
          <a:noFill/>
        </p:spPr>
        <p:txBody>
          <a:bodyPr wrap="square" lIns="73956" tIns="36978" rIns="73956" bIns="36978" rtlCol="0">
            <a:spAutoFit/>
          </a:bodyPr>
          <a:lstStyle/>
          <a:p>
            <a:pPr algn="just"/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Procesos</a:t>
            </a:r>
            <a:r>
              <a:rPr lang="es-ES" sz="1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ES" sz="1200" dirty="0" smtClean="0">
                <a:solidFill>
                  <a:srgbClr val="FF898F"/>
                </a:solidFill>
                <a:latin typeface="Arial"/>
                <a:cs typeface="Arial"/>
              </a:rPr>
              <a:t>Locales</a:t>
            </a:r>
            <a:endParaRPr lang="es-ES" sz="1200" dirty="0">
              <a:solidFill>
                <a:srgbClr val="FF898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5083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3727</TotalTime>
  <Words>204</Words>
  <Application>Microsoft Macintosh PowerPoint</Application>
  <PresentationFormat>Presentación en pantalla (4:3)</PresentationFormat>
  <Paragraphs>111</Paragraphs>
  <Slides>44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45" baseType="lpstr"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The houze!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Bj</dc:creator>
  <cp:lastModifiedBy>RSG</cp:lastModifiedBy>
  <cp:revision>124</cp:revision>
  <dcterms:created xsi:type="dcterms:W3CDTF">2009-05-20T21:02:34Z</dcterms:created>
  <dcterms:modified xsi:type="dcterms:W3CDTF">2018-04-13T02:51:01Z</dcterms:modified>
</cp:coreProperties>
</file>