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03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840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83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15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18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75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9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03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654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219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10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27245-7FB6-8E47-AC31-399910B951E1}" type="datetimeFigureOut">
              <a:rPr lang="es-ES" smtClean="0"/>
              <a:t>21-09-16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3582A-148C-EE4F-8FA1-FB627E1DBFB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25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157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RSG</dc:creator>
  <cp:lastModifiedBy>RSG</cp:lastModifiedBy>
  <cp:revision>1</cp:revision>
  <dcterms:created xsi:type="dcterms:W3CDTF">2016-09-22T01:56:49Z</dcterms:created>
  <dcterms:modified xsi:type="dcterms:W3CDTF">2016-09-22T02:04:28Z</dcterms:modified>
</cp:coreProperties>
</file>