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70" r:id="rId3"/>
    <p:sldId id="467" r:id="rId4"/>
    <p:sldId id="258" r:id="rId5"/>
    <p:sldId id="264" r:id="rId6"/>
    <p:sldId id="265" r:id="rId7"/>
    <p:sldId id="270" r:id="rId8"/>
    <p:sldId id="367" r:id="rId9"/>
    <p:sldId id="272" r:id="rId10"/>
    <p:sldId id="334" r:id="rId11"/>
    <p:sldId id="333" r:id="rId12"/>
    <p:sldId id="388" r:id="rId13"/>
    <p:sldId id="431" r:id="rId14"/>
    <p:sldId id="468" r:id="rId15"/>
    <p:sldId id="432" r:id="rId16"/>
    <p:sldId id="433" r:id="rId17"/>
    <p:sldId id="434" r:id="rId18"/>
    <p:sldId id="435" r:id="rId19"/>
    <p:sldId id="469" r:id="rId20"/>
    <p:sldId id="436" r:id="rId21"/>
    <p:sldId id="437" r:id="rId22"/>
    <p:sldId id="438" r:id="rId23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697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7395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1093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4791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848901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218681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588462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958242" algn="l" defTabSz="369782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3" autoAdjust="0"/>
    <p:restoredTop sz="94660"/>
  </p:normalViewPr>
  <p:slideViewPr>
    <p:cSldViewPr>
      <p:cViewPr>
        <p:scale>
          <a:sx n="100" d="100"/>
          <a:sy n="100" d="100"/>
        </p:scale>
        <p:origin x="-299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493E6-ECD3-084A-8288-2E4E3E6432AE}" type="datetimeFigureOut">
              <a:rPr lang="es-ES" smtClean="0"/>
              <a:t>09-11-16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444AF-4E9A-C043-8147-537458D504F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3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969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59381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8907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18759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4845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7814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07831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37520" algn="l" defTabSz="32969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9782" indent="0" algn="ctr">
              <a:buNone/>
              <a:defRPr/>
            </a:lvl2pPr>
            <a:lvl3pPr marL="739561" indent="0" algn="ctr">
              <a:buNone/>
              <a:defRPr/>
            </a:lvl3pPr>
            <a:lvl4pPr marL="1109342" indent="0" algn="ctr">
              <a:buNone/>
              <a:defRPr/>
            </a:lvl4pPr>
            <a:lvl5pPr marL="1479122" indent="0" algn="ctr">
              <a:buNone/>
              <a:defRPr/>
            </a:lvl5pPr>
            <a:lvl6pPr marL="1848901" indent="0" algn="ctr">
              <a:buNone/>
              <a:defRPr/>
            </a:lvl6pPr>
            <a:lvl7pPr marL="2218681" indent="0" algn="ctr">
              <a:buNone/>
              <a:defRPr/>
            </a:lvl7pPr>
            <a:lvl8pPr marL="2588462" indent="0" algn="ctr">
              <a:buNone/>
              <a:defRPr/>
            </a:lvl8pPr>
            <a:lvl9pPr marL="2958242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35E5C-FCA0-3F40-A5DD-AF7119DB286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04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0A93-C204-694A-AC49-CD36BCEC5A2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08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1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2550-1B91-1A4B-B4C1-253F3F22699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035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3" y="274640"/>
            <a:ext cx="8229601" cy="58515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9A3C-3480-8F4E-8844-60DFB410A90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099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D96F-85CE-7C45-961B-0F5A1264C5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2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600"/>
            </a:lvl1pPr>
            <a:lvl2pPr marL="369782" indent="0">
              <a:buNone/>
              <a:defRPr sz="1400"/>
            </a:lvl2pPr>
            <a:lvl3pPr marL="739561" indent="0">
              <a:buNone/>
              <a:defRPr sz="1300"/>
            </a:lvl3pPr>
            <a:lvl4pPr marL="1109342" indent="0">
              <a:buNone/>
              <a:defRPr sz="1200"/>
            </a:lvl4pPr>
            <a:lvl5pPr marL="1479122" indent="0">
              <a:buNone/>
              <a:defRPr sz="1200"/>
            </a:lvl5pPr>
            <a:lvl6pPr marL="1848901" indent="0">
              <a:buNone/>
              <a:defRPr sz="1200"/>
            </a:lvl6pPr>
            <a:lvl7pPr marL="2218681" indent="0">
              <a:buNone/>
              <a:defRPr sz="1200"/>
            </a:lvl7pPr>
            <a:lvl8pPr marL="2588462" indent="0">
              <a:buNone/>
              <a:defRPr sz="1200"/>
            </a:lvl8pPr>
            <a:lvl9pPr marL="2958242" indent="0">
              <a:buNone/>
              <a:defRPr sz="1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A459-43F4-B949-8588-D5B5188921C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2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4" y="1600202"/>
            <a:ext cx="4038599" cy="45259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4" y="1600202"/>
            <a:ext cx="4038599" cy="4525964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DCE-3152-B342-B5CA-43B85B64BEB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651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782" indent="0">
              <a:buNone/>
              <a:defRPr sz="1600" b="1"/>
            </a:lvl2pPr>
            <a:lvl3pPr marL="739561" indent="0">
              <a:buNone/>
              <a:defRPr sz="1400" b="1"/>
            </a:lvl3pPr>
            <a:lvl4pPr marL="1109342" indent="0">
              <a:buNone/>
              <a:defRPr sz="1300" b="1"/>
            </a:lvl4pPr>
            <a:lvl5pPr marL="1479122" indent="0">
              <a:buNone/>
              <a:defRPr sz="1300" b="1"/>
            </a:lvl5pPr>
            <a:lvl6pPr marL="1848901" indent="0">
              <a:buNone/>
              <a:defRPr sz="1300" b="1"/>
            </a:lvl6pPr>
            <a:lvl7pPr marL="2218681" indent="0">
              <a:buNone/>
              <a:defRPr sz="1300" b="1"/>
            </a:lvl7pPr>
            <a:lvl8pPr marL="2588462" indent="0">
              <a:buNone/>
              <a:defRPr sz="1300" b="1"/>
            </a:lvl8pPr>
            <a:lvl9pPr marL="2958242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6"/>
            <a:ext cx="4041774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9782" indent="0">
              <a:buNone/>
              <a:defRPr sz="1600" b="1"/>
            </a:lvl2pPr>
            <a:lvl3pPr marL="739561" indent="0">
              <a:buNone/>
              <a:defRPr sz="1400" b="1"/>
            </a:lvl3pPr>
            <a:lvl4pPr marL="1109342" indent="0">
              <a:buNone/>
              <a:defRPr sz="1300" b="1"/>
            </a:lvl4pPr>
            <a:lvl5pPr marL="1479122" indent="0">
              <a:buNone/>
              <a:defRPr sz="1300" b="1"/>
            </a:lvl5pPr>
            <a:lvl6pPr marL="1848901" indent="0">
              <a:buNone/>
              <a:defRPr sz="1300" b="1"/>
            </a:lvl6pPr>
            <a:lvl7pPr marL="2218681" indent="0">
              <a:buNone/>
              <a:defRPr sz="1300" b="1"/>
            </a:lvl7pPr>
            <a:lvl8pPr marL="2588462" indent="0">
              <a:buNone/>
              <a:defRPr sz="1300" b="1"/>
            </a:lvl8pPr>
            <a:lvl9pPr marL="2958242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A5FC-C1D9-AB44-A5BE-4C81490D429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4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1AE3-C861-014C-B151-5E79E1E9F9B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064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DD30-5D87-4742-898C-0D9470FF417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05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69782" indent="0">
              <a:buNone/>
              <a:defRPr sz="900"/>
            </a:lvl2pPr>
            <a:lvl3pPr marL="739561" indent="0">
              <a:buNone/>
              <a:defRPr sz="800"/>
            </a:lvl3pPr>
            <a:lvl4pPr marL="1109342" indent="0">
              <a:buNone/>
              <a:defRPr sz="700"/>
            </a:lvl4pPr>
            <a:lvl5pPr marL="1479122" indent="0">
              <a:buNone/>
              <a:defRPr sz="700"/>
            </a:lvl5pPr>
            <a:lvl6pPr marL="1848901" indent="0">
              <a:buNone/>
              <a:defRPr sz="700"/>
            </a:lvl6pPr>
            <a:lvl7pPr marL="2218681" indent="0">
              <a:buNone/>
              <a:defRPr sz="700"/>
            </a:lvl7pPr>
            <a:lvl8pPr marL="2588462" indent="0">
              <a:buNone/>
              <a:defRPr sz="700"/>
            </a:lvl8pPr>
            <a:lvl9pPr marL="2958242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FA60-FF8C-8F43-909A-4C75F355039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69782" indent="0">
              <a:buNone/>
              <a:defRPr sz="2200"/>
            </a:lvl2pPr>
            <a:lvl3pPr marL="739561" indent="0">
              <a:buNone/>
              <a:defRPr sz="1900"/>
            </a:lvl3pPr>
            <a:lvl4pPr marL="1109342" indent="0">
              <a:buNone/>
              <a:defRPr sz="1600"/>
            </a:lvl4pPr>
            <a:lvl5pPr marL="1479122" indent="0">
              <a:buNone/>
              <a:defRPr sz="1600"/>
            </a:lvl5pPr>
            <a:lvl6pPr marL="1848901" indent="0">
              <a:buNone/>
              <a:defRPr sz="1600"/>
            </a:lvl6pPr>
            <a:lvl7pPr marL="2218681" indent="0">
              <a:buNone/>
              <a:defRPr sz="1600"/>
            </a:lvl7pPr>
            <a:lvl8pPr marL="2588462" indent="0">
              <a:buNone/>
              <a:defRPr sz="1600"/>
            </a:lvl8pPr>
            <a:lvl9pPr marL="2958242" indent="0">
              <a:buNone/>
              <a:defRPr sz="16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200"/>
            </a:lvl1pPr>
            <a:lvl2pPr marL="369782" indent="0">
              <a:buNone/>
              <a:defRPr sz="900"/>
            </a:lvl2pPr>
            <a:lvl3pPr marL="739561" indent="0">
              <a:buNone/>
              <a:defRPr sz="800"/>
            </a:lvl3pPr>
            <a:lvl4pPr marL="1109342" indent="0">
              <a:buNone/>
              <a:defRPr sz="700"/>
            </a:lvl4pPr>
            <a:lvl5pPr marL="1479122" indent="0">
              <a:buNone/>
              <a:defRPr sz="700"/>
            </a:lvl5pPr>
            <a:lvl6pPr marL="1848901" indent="0">
              <a:buNone/>
              <a:defRPr sz="700"/>
            </a:lvl6pPr>
            <a:lvl7pPr marL="2218681" indent="0">
              <a:buNone/>
              <a:defRPr sz="700"/>
            </a:lvl7pPr>
            <a:lvl8pPr marL="2588462" indent="0">
              <a:buNone/>
              <a:defRPr sz="700"/>
            </a:lvl8pPr>
            <a:lvl9pPr marL="2958242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DFD7-0247-8042-8353-A13379B791F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698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274639"/>
            <a:ext cx="8229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3" y="1600202"/>
            <a:ext cx="8229601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3" y="6245230"/>
            <a:ext cx="2133601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30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30"/>
            <a:ext cx="2133601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3956" tIns="36978" rIns="73956" bIns="369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D8679A-EF89-4C43-8199-519C6F0F4B7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6978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6pPr>
      <a:lvl7pPr marL="739561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7pPr>
      <a:lvl8pPr marL="110934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8pPr>
      <a:lvl9pPr marL="1479122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77336" indent="-277336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00893" indent="-231112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924451" indent="-18489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</a:defRPr>
      </a:lvl3pPr>
      <a:lvl4pPr marL="1294231" indent="-18489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64011" indent="-18489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3379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40357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773352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143133" indent="-18489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978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956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934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912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890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8681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8846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58242" algn="l" defTabSz="36978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pano 5 deforest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6358" y="612895"/>
            <a:ext cx="15604403" cy="56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" y="1412878"/>
            <a:ext cx="149356" cy="35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9965" y="1098854"/>
            <a:ext cx="7590070" cy="36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r>
              <a:rPr lang="es-ES_tradnl" dirty="0">
                <a:cs typeface="+mn-cs"/>
              </a:rPr>
              <a:t>Un territorio </a:t>
            </a:r>
            <a:r>
              <a:rPr lang="es-ES_tradnl" sz="1900" b="1" dirty="0">
                <a:cs typeface="+mn-cs"/>
              </a:rPr>
              <a:t>devastado</a:t>
            </a:r>
            <a:r>
              <a:rPr lang="es-ES_tradnl" dirty="0">
                <a:cs typeface="+mn-cs"/>
              </a:rPr>
              <a:t> por la </a:t>
            </a:r>
            <a:r>
              <a:rPr lang="es-ES_tradnl" dirty="0" smtClean="0">
                <a:cs typeface="+mn-cs"/>
              </a:rPr>
              <a:t>deforestación y las erupciones volcánicas</a:t>
            </a:r>
            <a:endParaRPr lang="es-ES_tradnl" dirty="0">
              <a:cs typeface="+mn-cs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91680" y="6014262"/>
            <a:ext cx="5076825" cy="36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56" tIns="36978" rIns="73956" bIns="36978">
            <a:spAutoFit/>
          </a:bodyPr>
          <a:lstStyle/>
          <a:p>
            <a:pPr>
              <a:defRPr/>
            </a:pPr>
            <a:r>
              <a:rPr lang="es-ES_tradnl" sz="1200" dirty="0">
                <a:cs typeface="+mn-cs"/>
              </a:rPr>
              <a:t>Deja  de ser</a:t>
            </a:r>
            <a:r>
              <a:rPr lang="es-ES_tradnl" dirty="0">
                <a:cs typeface="+mn-cs"/>
              </a:rPr>
              <a:t> </a:t>
            </a:r>
            <a:r>
              <a:rPr lang="es-ES_tradnl" sz="1900" b="1" dirty="0">
                <a:cs typeface="+mn-cs"/>
              </a:rPr>
              <a:t>sustentable</a:t>
            </a:r>
            <a:r>
              <a:rPr lang="es-ES_tradnl" dirty="0">
                <a:cs typeface="+mn-cs"/>
              </a:rPr>
              <a:t> </a:t>
            </a:r>
            <a:r>
              <a:rPr lang="es-ES_tradnl" sz="1200" dirty="0">
                <a:cs typeface="+mn-cs"/>
              </a:rPr>
              <a:t>para quienes lo habitan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Imagen 1" descr="Quincho gorro capucha proceso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69190" y="1441525"/>
            <a:ext cx="11337633" cy="544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rgbClr val="7F7F7F"/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rgbClr val="7F7F7F"/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908720"/>
            <a:ext cx="4499992" cy="50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>
              <a:defRPr/>
            </a:pPr>
            <a:r>
              <a:rPr lang="es-ES_tradnl" sz="1400" b="1" dirty="0" smtClean="0">
                <a:solidFill>
                  <a:srgbClr val="606060"/>
                </a:solidFill>
                <a:cs typeface="+mn-cs"/>
              </a:rPr>
              <a:t>2009 </a:t>
            </a:r>
          </a:p>
          <a:p>
            <a:pPr>
              <a:defRPr/>
            </a:pPr>
            <a:r>
              <a:rPr lang="es-ES_tradnl" sz="1400" dirty="0" smtClean="0">
                <a:solidFill>
                  <a:srgbClr val="606060"/>
                </a:solidFill>
                <a:cs typeface="+mn-cs"/>
              </a:rPr>
              <a:t>El leñador de </a:t>
            </a:r>
            <a:r>
              <a:rPr lang="es-ES_tradnl" sz="1400" dirty="0" err="1" smtClean="0">
                <a:solidFill>
                  <a:srgbClr val="606060"/>
                </a:solidFill>
                <a:cs typeface="+mn-cs"/>
              </a:rPr>
              <a:t>Pinohuacho</a:t>
            </a:r>
            <a:r>
              <a:rPr lang="es-ES_tradnl" sz="1400" dirty="0" smtClean="0">
                <a:solidFill>
                  <a:srgbClr val="606060"/>
                </a:solidFill>
                <a:cs typeface="+mn-cs"/>
              </a:rPr>
              <a:t> consulta con sus arquitectos</a:t>
            </a:r>
            <a:endParaRPr lang="es-ES_tradnl" sz="1400" dirty="0">
              <a:solidFill>
                <a:srgbClr val="60606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Imagen 1" descr="Quincho gorro capucha proceso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272079" cy="68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rgbClr val="7F7F7F"/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rgbClr val="7F7F7F"/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agen 2" descr="Quincho gorro capucha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3389" y="2757"/>
            <a:ext cx="11376029" cy="68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5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ienal B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91" y="980728"/>
            <a:ext cx="3733365" cy="56677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9982" y="98048"/>
            <a:ext cx="4586024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2015</a:t>
            </a: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10 años </a:t>
            </a:r>
            <a:r>
              <a:rPr lang="es-ES" sz="140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despues</a:t>
            </a:r>
            <a:endParaRPr lang="es-ES" sz="1400" dirty="0" smtClean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</a:t>
            </a:r>
            <a:r>
              <a:rPr lang="es-ES" sz="1400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l leñador, el carpintero y el mueblista llegan a Venecia</a:t>
            </a:r>
            <a:endParaRPr lang="es-ES" sz="1400" dirty="0">
              <a:solidFill>
                <a:schemeClr val="bg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Imagen 5" descr="unnamed.jpg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85" y="980728"/>
            <a:ext cx="414951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 descr="Captura de pantalla 2016-07-06 a las 10.19.19 a.m.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7504" y="908720"/>
            <a:ext cx="184178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Pedro </a:t>
            </a:r>
            <a:r>
              <a:rPr lang="es-ES" sz="14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Vasquez</a:t>
            </a:r>
            <a:endParaRPr lang="es-ES" sz="1400" b="1" dirty="0" smtClean="0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Leñador </a:t>
            </a:r>
            <a:r>
              <a:rPr lang="es-ES" sz="1400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rPr>
              <a:t>Pinohuacho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98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160" y="1951872"/>
            <a:ext cx="4570725" cy="343340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6838" y="1491353"/>
            <a:ext cx="851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2016 – El leñador, el carpintero y el mueblista</a:t>
            </a:r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 d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esarman el mirador en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Pinohucho</a:t>
            </a:r>
            <a:endParaRPr lang="es-E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Imagen 1" descr="FullSizeRen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29" y="1951871"/>
            <a:ext cx="3430439" cy="34334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82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ullSizeRender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382" y="1305166"/>
            <a:ext cx="4334618" cy="4334618"/>
          </a:xfrm>
          <a:prstGeom prst="rect">
            <a:avLst/>
          </a:prstGeom>
        </p:spPr>
      </p:pic>
      <p:pic>
        <p:nvPicPr>
          <p:cNvPr id="3" name="Imagen 2" descr="FullSizeRender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5166"/>
            <a:ext cx="4338795" cy="43387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15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71436"/>
            <a:ext cx="24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45 días hasta Venecia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Imagen 1" descr="FullSizeRender (3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307" y="1352198"/>
            <a:ext cx="2830071" cy="4482833"/>
          </a:xfrm>
          <a:prstGeom prst="rect">
            <a:avLst/>
          </a:prstGeom>
        </p:spPr>
      </p:pic>
      <p:pic>
        <p:nvPicPr>
          <p:cNvPr id="3" name="Imagen 2" descr="IMG_00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2143" y="1352198"/>
            <a:ext cx="2525540" cy="4482833"/>
          </a:xfrm>
          <a:prstGeom prst="rect">
            <a:avLst/>
          </a:prstGeom>
        </p:spPr>
      </p:pic>
      <p:pic>
        <p:nvPicPr>
          <p:cNvPr id="5" name="Imagen 4" descr="IMG_03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881" y="1352198"/>
            <a:ext cx="3590755" cy="448283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9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575250"/>
            <a:ext cx="7319281" cy="485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7 de Mayo 2016 – Armado de mirador frente a los canales de Venecia</a:t>
            </a:r>
          </a:p>
          <a:p>
            <a:r>
              <a:rPr lang="es-ES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			 </a:t>
            </a:r>
            <a:r>
              <a:rPr lang="es-ES" sz="1400" dirty="0" err="1" smtClean="0">
                <a:solidFill>
                  <a:srgbClr val="7F7F7F"/>
                </a:solidFill>
                <a:latin typeface="Arial"/>
                <a:cs typeface="Arial"/>
              </a:rPr>
              <a:t>Arsenale</a:t>
            </a:r>
            <a:r>
              <a:rPr lang="es-ES" sz="1400" dirty="0" smtClean="0">
                <a:solidFill>
                  <a:srgbClr val="7F7F7F"/>
                </a:solidFill>
                <a:latin typeface="Arial"/>
                <a:cs typeface="Arial"/>
              </a:rPr>
              <a:t>, XV Bienal de Venecia.</a:t>
            </a:r>
            <a:endParaRPr lang="es-ES" sz="1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2" name="Imagen 1" descr="FullSizeRender (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7589"/>
            <a:ext cx="2210551" cy="2210551"/>
          </a:xfrm>
          <a:prstGeom prst="rect">
            <a:avLst/>
          </a:prstGeom>
        </p:spPr>
      </p:pic>
      <p:pic>
        <p:nvPicPr>
          <p:cNvPr id="3" name="Imagen 2" descr="FullSizeRender (4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105" y="2257589"/>
            <a:ext cx="2210551" cy="2210551"/>
          </a:xfrm>
          <a:prstGeom prst="rect">
            <a:avLst/>
          </a:prstGeom>
        </p:spPr>
      </p:pic>
      <p:pic>
        <p:nvPicPr>
          <p:cNvPr id="5" name="Imagen 4" descr="FullSizeRender (6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23" y="2260524"/>
            <a:ext cx="4597476" cy="45974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7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ullSizeRender (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0"/>
            <a:ext cx="6852739" cy="68527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30280" y="6167045"/>
            <a:ext cx="5457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“Ustedes tienen estos edificios de mas de mil años, </a:t>
            </a:r>
          </a:p>
          <a:p>
            <a:r>
              <a:rPr lang="es-E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yo tengo un volcán de millones de años”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5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8postal_volcan-1600x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156" y="-1249085"/>
            <a:ext cx="9275156" cy="8107087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5496" y="3068960"/>
            <a:ext cx="5076825" cy="25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56" tIns="36978" rIns="73956" bIns="36978">
            <a:spAutoFit/>
          </a:bodyPr>
          <a:lstStyle/>
          <a:p>
            <a:pPr>
              <a:defRPr/>
            </a:pPr>
            <a:r>
              <a:rPr lang="es-ES_tradnl" sz="1200" dirty="0" smtClean="0">
                <a:cs typeface="+mn-cs"/>
              </a:rPr>
              <a:t>Cuando el </a:t>
            </a:r>
            <a:r>
              <a:rPr lang="es-ES_tradnl" sz="1200" b="1" dirty="0" smtClean="0">
                <a:cs typeface="+mn-cs"/>
              </a:rPr>
              <a:t>defecto</a:t>
            </a:r>
            <a:r>
              <a:rPr lang="es-ES_tradnl" sz="1200" dirty="0" smtClean="0">
                <a:cs typeface="+mn-cs"/>
              </a:rPr>
              <a:t> se transforma en </a:t>
            </a:r>
            <a:r>
              <a:rPr lang="es-ES_tradnl" sz="1200" b="1" dirty="0" smtClean="0">
                <a:cs typeface="+mn-cs"/>
              </a:rPr>
              <a:t>virtud</a:t>
            </a:r>
            <a:endParaRPr lang="es-ES_tradnl" sz="1200" b="1" dirty="0"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88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ullSizeRender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603" y="2304616"/>
            <a:ext cx="2768563" cy="2768563"/>
          </a:xfrm>
          <a:prstGeom prst="rect">
            <a:avLst/>
          </a:prstGeom>
        </p:spPr>
      </p:pic>
      <p:pic>
        <p:nvPicPr>
          <p:cNvPr id="3" name="Imagen 2" descr="IMG_04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72" y="2304616"/>
            <a:ext cx="3691418" cy="2768562"/>
          </a:xfrm>
          <a:prstGeom prst="rect">
            <a:avLst/>
          </a:prstGeom>
        </p:spPr>
      </p:pic>
      <p:pic>
        <p:nvPicPr>
          <p:cNvPr id="5" name="Imagen 4" descr="IMG_04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38" y="2304616"/>
            <a:ext cx="2768562" cy="27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ullSizeRender (8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64065"/>
            <a:ext cx="4521497" cy="4503411"/>
          </a:xfrm>
          <a:prstGeom prst="rect">
            <a:avLst/>
          </a:prstGeom>
        </p:spPr>
      </p:pic>
      <p:pic>
        <p:nvPicPr>
          <p:cNvPr id="6" name="Imagen 5" descr="FullSizeRender (9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589" y="1164065"/>
            <a:ext cx="4503411" cy="45034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-1" y="794733"/>
            <a:ext cx="434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Nueva postal de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Pinohuacho</a:t>
            </a:r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en Venecia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71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iguel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9703" y="1599118"/>
            <a:ext cx="5954383" cy="3380353"/>
          </a:xfrm>
          <a:prstGeom prst="rect">
            <a:avLst/>
          </a:prstGeom>
        </p:spPr>
      </p:pic>
      <p:pic>
        <p:nvPicPr>
          <p:cNvPr id="3" name="Imagen 2" descr="danil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390" y="1599118"/>
            <a:ext cx="5954383" cy="33803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68493" y="4979471"/>
            <a:ext cx="4855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s-ES" sz="2400" dirty="0" smtClean="0">
                <a:solidFill>
                  <a:srgbClr val="7F7F7F"/>
                </a:solidFill>
                <a:latin typeface="Arial"/>
                <a:cs typeface="Arial"/>
              </a:rPr>
              <a:t>Miguel Vásquez y Danilo Vásquez</a:t>
            </a:r>
          </a:p>
          <a:p>
            <a:pPr algn="dist"/>
            <a:r>
              <a:rPr lang="es-ES" dirty="0" smtClean="0">
                <a:solidFill>
                  <a:srgbClr val="7F7F7F"/>
                </a:solidFill>
                <a:latin typeface="Arial"/>
                <a:cs typeface="Arial"/>
              </a:rPr>
              <a:t>                Turismo Rural </a:t>
            </a:r>
            <a:r>
              <a:rPr lang="es-ES" dirty="0" err="1" smtClean="0">
                <a:solidFill>
                  <a:srgbClr val="7F7F7F"/>
                </a:solidFill>
                <a:latin typeface="Arial"/>
                <a:cs typeface="Arial"/>
              </a:rPr>
              <a:t>Pinohuacho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2">
                    <a:lumMod val="7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2">
                  <a:lumMod val="7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052736"/>
            <a:ext cx="8028384" cy="50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3956" tIns="36978" rIns="73956" bIns="36978">
            <a:spAutoFit/>
          </a:bodyPr>
          <a:lstStyle/>
          <a:p>
            <a:pPr>
              <a:defRPr/>
            </a:pPr>
            <a:r>
              <a:rPr lang="es-ES_tradnl" sz="1400" b="1" dirty="0" smtClean="0">
                <a:solidFill>
                  <a:srgbClr val="606060"/>
                </a:solidFill>
                <a:cs typeface="+mn-cs"/>
              </a:rPr>
              <a:t>2016</a:t>
            </a:r>
          </a:p>
          <a:p>
            <a:pPr>
              <a:defRPr/>
            </a:pPr>
            <a:r>
              <a:rPr lang="es-ES_tradnl" sz="1400" dirty="0" smtClean="0">
                <a:solidFill>
                  <a:srgbClr val="606060"/>
                </a:solidFill>
                <a:cs typeface="+mn-cs"/>
              </a:rPr>
              <a:t>El alcalde de Villarrica llama a Pedro y le ofrece ayuda para seguir desarrollando su proyecto</a:t>
            </a:r>
            <a:endParaRPr lang="es-ES_tradnl" sz="1400" dirty="0">
              <a:solidFill>
                <a:srgbClr val="60606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82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mirado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2392" y="0"/>
            <a:ext cx="15720492" cy="687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" y="-7934"/>
            <a:ext cx="149356" cy="95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956" tIns="36978" rIns="73956" bIns="36978">
            <a:spAutoFit/>
          </a:bodyPr>
          <a:lstStyle/>
          <a:p>
            <a:pPr>
              <a:defRPr/>
            </a:pPr>
            <a:endParaRPr lang="es-ES_tradnl" sz="1900" b="1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s-ES_tradnl" sz="1900" b="1">
                <a:cs typeface="+mn-cs"/>
              </a:rPr>
              <a:t>                                             </a:t>
            </a:r>
          </a:p>
          <a:p>
            <a:pPr>
              <a:defRPr/>
            </a:pPr>
            <a:endParaRPr lang="es-ES_tradnl" sz="1900" b="1"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8" descr="CIMG0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251520"/>
            <a:ext cx="9289032" cy="121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CIMG03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IMG04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5589589"/>
            <a:ext cx="7561264" cy="8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3956" tIns="36978" rIns="73956" bIns="36978">
            <a:spAutoFit/>
          </a:bodyPr>
          <a:lstStyle/>
          <a:p>
            <a:pPr>
              <a:defRPr/>
            </a:pPr>
            <a:r>
              <a:rPr lang="es-ES_tradnl" sz="2600" b="1" dirty="0">
                <a:solidFill>
                  <a:schemeClr val="bg1"/>
                </a:solidFill>
                <a:cs typeface="+mn-cs"/>
              </a:rPr>
              <a:t>Un leñador, </a:t>
            </a:r>
            <a:r>
              <a:rPr lang="es-ES_tradnl" sz="2600" b="1" dirty="0" smtClean="0">
                <a:solidFill>
                  <a:schemeClr val="bg1"/>
                </a:solidFill>
                <a:cs typeface="+mn-cs"/>
              </a:rPr>
              <a:t>un </a:t>
            </a:r>
            <a:r>
              <a:rPr lang="es-ES_tradnl" sz="2600" b="1" dirty="0">
                <a:solidFill>
                  <a:schemeClr val="bg1"/>
                </a:solidFill>
                <a:cs typeface="+mn-cs"/>
              </a:rPr>
              <a:t>carpintero</a:t>
            </a:r>
          </a:p>
          <a:p>
            <a:pPr>
              <a:defRPr/>
            </a:pPr>
            <a:r>
              <a:rPr lang="es-ES_tradnl" sz="2600" b="1" dirty="0" smtClean="0">
                <a:solidFill>
                  <a:schemeClr val="bg1"/>
                </a:solidFill>
                <a:cs typeface="+mn-cs"/>
              </a:rPr>
              <a:t>                   y </a:t>
            </a:r>
            <a:r>
              <a:rPr lang="es-ES_tradnl" sz="2600" b="1" dirty="0">
                <a:solidFill>
                  <a:schemeClr val="bg1"/>
                </a:solidFill>
                <a:cs typeface="+mn-cs"/>
              </a:rPr>
              <a:t>un mueblista…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rgbClr val="7F7F7F"/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rgbClr val="7F7F7F"/>
              </a:solidFill>
              <a:latin typeface="+mj-lt"/>
              <a:cs typeface="Roboto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7" descr="IMG_52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5" y="2420942"/>
            <a:ext cx="39957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6" descr="F1000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5" y="5013325"/>
            <a:ext cx="399573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 descr="F100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2381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7" descr="IMG_52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183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rgbClr val="7F7F7F"/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rgbClr val="7F7F7F"/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59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CIMG12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7484" y="7020"/>
            <a:ext cx="1352135" cy="259344"/>
          </a:xfrm>
          <a:prstGeom prst="rect">
            <a:avLst/>
          </a:prstGeom>
          <a:noFill/>
        </p:spPr>
        <p:txBody>
          <a:bodyPr wrap="none" lIns="73956" tIns="36978" rIns="73956" bIns="36978" rtlCol="0">
            <a:spAutoFit/>
          </a:bodyPr>
          <a:lstStyle/>
          <a:p>
            <a:r>
              <a:rPr lang="es-ES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Roboto Light"/>
              </a:rPr>
              <a:t>GRUPOTALCA.cl</a:t>
            </a:r>
            <a:endParaRPr lang="es-ES" sz="1200" dirty="0">
              <a:solidFill>
                <a:schemeClr val="bg1">
                  <a:lumMod val="95000"/>
                </a:schemeClr>
              </a:solidFill>
              <a:latin typeface="+mj-lt"/>
              <a:cs typeface="Roboto Ligh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496" y="168403"/>
            <a:ext cx="1368152" cy="259344"/>
          </a:xfrm>
          <a:prstGeom prst="rect">
            <a:avLst/>
          </a:prstGeom>
          <a:noFill/>
        </p:spPr>
        <p:txBody>
          <a:bodyPr wrap="square" lIns="73956" tIns="36978" rIns="73956" bIns="36978" rtlCol="0">
            <a:spAutoFit/>
          </a:bodyPr>
          <a:lstStyle/>
          <a:p>
            <a:pPr algn="just"/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Procesos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s-ES" sz="1200" dirty="0" smtClean="0">
                <a:solidFill>
                  <a:srgbClr val="FF898F"/>
                </a:solidFill>
                <a:latin typeface="Arial"/>
                <a:cs typeface="Arial"/>
              </a:rPr>
              <a:t>Locales</a:t>
            </a:r>
            <a:endParaRPr lang="es-ES" sz="1200" dirty="0">
              <a:solidFill>
                <a:srgbClr val="FF898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207</Words>
  <Application>Microsoft Macintosh PowerPoint</Application>
  <PresentationFormat>Presentación en pantalla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houze!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Bj</dc:creator>
  <cp:lastModifiedBy>RODRIGO SHEWARD</cp:lastModifiedBy>
  <cp:revision>106</cp:revision>
  <dcterms:created xsi:type="dcterms:W3CDTF">2009-05-20T21:02:34Z</dcterms:created>
  <dcterms:modified xsi:type="dcterms:W3CDTF">2016-11-09T17:28:44Z</dcterms:modified>
</cp:coreProperties>
</file>