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445" r:id="rId2"/>
    <p:sldId id="289" r:id="rId3"/>
    <p:sldId id="564" r:id="rId4"/>
    <p:sldId id="565" r:id="rId5"/>
    <p:sldId id="562" r:id="rId6"/>
    <p:sldId id="304" r:id="rId7"/>
    <p:sldId id="307" r:id="rId8"/>
    <p:sldId id="308" r:id="rId9"/>
    <p:sldId id="309" r:id="rId10"/>
    <p:sldId id="310" r:id="rId11"/>
    <p:sldId id="311" r:id="rId12"/>
    <p:sldId id="313" r:id="rId13"/>
    <p:sldId id="318" r:id="rId14"/>
    <p:sldId id="303" r:id="rId15"/>
    <p:sldId id="366" r:id="rId16"/>
    <p:sldId id="257" r:id="rId17"/>
    <p:sldId id="370" r:id="rId18"/>
    <p:sldId id="260" r:id="rId19"/>
    <p:sldId id="533" r:id="rId20"/>
    <p:sldId id="534" r:id="rId21"/>
    <p:sldId id="258" r:id="rId22"/>
    <p:sldId id="537" r:id="rId23"/>
    <p:sldId id="541" r:id="rId24"/>
    <p:sldId id="542" r:id="rId25"/>
    <p:sldId id="543" r:id="rId26"/>
    <p:sldId id="544" r:id="rId27"/>
    <p:sldId id="545" r:id="rId28"/>
    <p:sldId id="546" r:id="rId29"/>
    <p:sldId id="261" r:id="rId30"/>
    <p:sldId id="535" r:id="rId31"/>
    <p:sldId id="536" r:id="rId32"/>
    <p:sldId id="263" r:id="rId33"/>
    <p:sldId id="264" r:id="rId34"/>
    <p:sldId id="547" r:id="rId35"/>
    <p:sldId id="548" r:id="rId36"/>
    <p:sldId id="265" r:id="rId37"/>
    <p:sldId id="268" r:id="rId38"/>
    <p:sldId id="269" r:id="rId39"/>
    <p:sldId id="270" r:id="rId40"/>
    <p:sldId id="367" r:id="rId41"/>
    <p:sldId id="368" r:id="rId42"/>
    <p:sldId id="272" r:id="rId43"/>
    <p:sldId id="549" r:id="rId44"/>
    <p:sldId id="531" r:id="rId45"/>
    <p:sldId id="532" r:id="rId46"/>
    <p:sldId id="551" r:id="rId47"/>
    <p:sldId id="550" r:id="rId48"/>
    <p:sldId id="552" r:id="rId49"/>
    <p:sldId id="553" r:id="rId50"/>
    <p:sldId id="554" r:id="rId51"/>
    <p:sldId id="555" r:id="rId52"/>
    <p:sldId id="556" r:id="rId53"/>
    <p:sldId id="557" r:id="rId54"/>
    <p:sldId id="558" r:id="rId55"/>
    <p:sldId id="560" r:id="rId56"/>
    <p:sldId id="561" r:id="rId57"/>
    <p:sldId id="559" r:id="rId58"/>
    <p:sldId id="563" r:id="rId59"/>
    <p:sldId id="574" r:id="rId60"/>
    <p:sldId id="575" r:id="rId61"/>
    <p:sldId id="567" r:id="rId62"/>
    <p:sldId id="566" r:id="rId63"/>
    <p:sldId id="569" r:id="rId64"/>
    <p:sldId id="568" r:id="rId65"/>
    <p:sldId id="570" r:id="rId66"/>
    <p:sldId id="571" r:id="rId67"/>
    <p:sldId id="526" r:id="rId68"/>
  </p:sldIdLst>
  <p:sldSz cx="9144000" cy="6858000" type="screen4x3"/>
  <p:notesSz cx="6858000" cy="9144000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697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73956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10934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47912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848901" algn="l" defTabSz="3697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218681" algn="l" defTabSz="3697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588462" algn="l" defTabSz="3697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2958242" algn="l" defTabSz="3697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8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60"/>
  </p:normalViewPr>
  <p:slideViewPr>
    <p:cSldViewPr>
      <p:cViewPr varScale="1">
        <p:scale>
          <a:sx n="70" d="100"/>
          <a:sy n="70" d="100"/>
        </p:scale>
        <p:origin x="13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493E6-ECD3-084A-8288-2E4E3E6432AE}" type="datetimeFigureOut">
              <a:rPr lang="es-ES" smtClean="0"/>
              <a:t>08/11/2017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444AF-4E9A-C043-8147-537458D504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539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969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59381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8907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18759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4845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7814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07831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3752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69782" indent="0" algn="ctr">
              <a:buNone/>
              <a:defRPr/>
            </a:lvl2pPr>
            <a:lvl3pPr marL="739561" indent="0" algn="ctr">
              <a:buNone/>
              <a:defRPr/>
            </a:lvl3pPr>
            <a:lvl4pPr marL="1109342" indent="0" algn="ctr">
              <a:buNone/>
              <a:defRPr/>
            </a:lvl4pPr>
            <a:lvl5pPr marL="1479122" indent="0" algn="ctr">
              <a:buNone/>
              <a:defRPr/>
            </a:lvl5pPr>
            <a:lvl6pPr marL="1848901" indent="0" algn="ctr">
              <a:buNone/>
              <a:defRPr/>
            </a:lvl6pPr>
            <a:lvl7pPr marL="2218681" indent="0" algn="ctr">
              <a:buNone/>
              <a:defRPr/>
            </a:lvl7pPr>
            <a:lvl8pPr marL="2588462" indent="0" algn="ctr">
              <a:buNone/>
              <a:defRPr/>
            </a:lvl8pPr>
            <a:lvl9pPr marL="2958242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35E5C-FCA0-3F40-A5DD-AF7119DB286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004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80A93-C204-694A-AC49-CD36BCEC5A2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408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3" y="274640"/>
            <a:ext cx="2057401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A2550-1B91-1A4B-B4C1-253F3F22699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0351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457203" y="274640"/>
            <a:ext cx="8229601" cy="585152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69A3C-3480-8F4E-8844-60DFB410A90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0997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2D96F-85CE-7C45-961B-0F5A1264C5C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62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4" y="4406903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1600"/>
            </a:lvl1pPr>
            <a:lvl2pPr marL="369782" indent="0">
              <a:buNone/>
              <a:defRPr sz="1400"/>
            </a:lvl2pPr>
            <a:lvl3pPr marL="739561" indent="0">
              <a:buNone/>
              <a:defRPr sz="1300"/>
            </a:lvl3pPr>
            <a:lvl4pPr marL="1109342" indent="0">
              <a:buNone/>
              <a:defRPr sz="1200"/>
            </a:lvl4pPr>
            <a:lvl5pPr marL="1479122" indent="0">
              <a:buNone/>
              <a:defRPr sz="1200"/>
            </a:lvl5pPr>
            <a:lvl6pPr marL="1848901" indent="0">
              <a:buNone/>
              <a:defRPr sz="1200"/>
            </a:lvl6pPr>
            <a:lvl7pPr marL="2218681" indent="0">
              <a:buNone/>
              <a:defRPr sz="1200"/>
            </a:lvl7pPr>
            <a:lvl8pPr marL="2588462" indent="0">
              <a:buNone/>
              <a:defRPr sz="1200"/>
            </a:lvl8pPr>
            <a:lvl9pPr marL="2958242" indent="0">
              <a:buNone/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AA459-43F4-B949-8588-D5B5188921C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823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4" y="1600202"/>
            <a:ext cx="4038599" cy="4525964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4" y="1600202"/>
            <a:ext cx="4038599" cy="4525964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DDCE-3152-B342-B5CA-43B85B64BEB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651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2" y="1535116"/>
            <a:ext cx="4040188" cy="639761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782" indent="0">
              <a:buNone/>
              <a:defRPr sz="1600" b="1"/>
            </a:lvl2pPr>
            <a:lvl3pPr marL="739561" indent="0">
              <a:buNone/>
              <a:defRPr sz="1400" b="1"/>
            </a:lvl3pPr>
            <a:lvl4pPr marL="1109342" indent="0">
              <a:buNone/>
              <a:defRPr sz="1300" b="1"/>
            </a:lvl4pPr>
            <a:lvl5pPr marL="1479122" indent="0">
              <a:buNone/>
              <a:defRPr sz="1300" b="1"/>
            </a:lvl5pPr>
            <a:lvl6pPr marL="1848901" indent="0">
              <a:buNone/>
              <a:defRPr sz="1300" b="1"/>
            </a:lvl6pPr>
            <a:lvl7pPr marL="2218681" indent="0">
              <a:buNone/>
              <a:defRPr sz="1300" b="1"/>
            </a:lvl7pPr>
            <a:lvl8pPr marL="2588462" indent="0">
              <a:buNone/>
              <a:defRPr sz="1300" b="1"/>
            </a:lvl8pPr>
            <a:lvl9pPr marL="2958242" indent="0">
              <a:buNone/>
              <a:defRPr sz="13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8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6"/>
            <a:ext cx="4041774" cy="639761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782" indent="0">
              <a:buNone/>
              <a:defRPr sz="1600" b="1"/>
            </a:lvl2pPr>
            <a:lvl3pPr marL="739561" indent="0">
              <a:buNone/>
              <a:defRPr sz="1400" b="1"/>
            </a:lvl3pPr>
            <a:lvl4pPr marL="1109342" indent="0">
              <a:buNone/>
              <a:defRPr sz="1300" b="1"/>
            </a:lvl4pPr>
            <a:lvl5pPr marL="1479122" indent="0">
              <a:buNone/>
              <a:defRPr sz="1300" b="1"/>
            </a:lvl5pPr>
            <a:lvl6pPr marL="1848901" indent="0">
              <a:buNone/>
              <a:defRPr sz="1300" b="1"/>
            </a:lvl6pPr>
            <a:lvl7pPr marL="2218681" indent="0">
              <a:buNone/>
              <a:defRPr sz="1300" b="1"/>
            </a:lvl7pPr>
            <a:lvl8pPr marL="2588462" indent="0">
              <a:buNone/>
              <a:defRPr sz="1300" b="1"/>
            </a:lvl8pPr>
            <a:lvl9pPr marL="2958242" indent="0">
              <a:buNone/>
              <a:defRPr sz="13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4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3A5FC-C1D9-AB44-A5BE-4C81490D429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40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11AE3-C861-014C-B151-5E79E1E9F9B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064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ADD30-5D87-4742-898C-0D9470FF417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905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314" cy="116205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69782" indent="0">
              <a:buNone/>
              <a:defRPr sz="900"/>
            </a:lvl2pPr>
            <a:lvl3pPr marL="739561" indent="0">
              <a:buNone/>
              <a:defRPr sz="800"/>
            </a:lvl3pPr>
            <a:lvl4pPr marL="1109342" indent="0">
              <a:buNone/>
              <a:defRPr sz="700"/>
            </a:lvl4pPr>
            <a:lvl5pPr marL="1479122" indent="0">
              <a:buNone/>
              <a:defRPr sz="700"/>
            </a:lvl5pPr>
            <a:lvl6pPr marL="1848901" indent="0">
              <a:buNone/>
              <a:defRPr sz="700"/>
            </a:lvl6pPr>
            <a:lvl7pPr marL="2218681" indent="0">
              <a:buNone/>
              <a:defRPr sz="700"/>
            </a:lvl7pPr>
            <a:lvl8pPr marL="2588462" indent="0">
              <a:buNone/>
              <a:defRPr sz="700"/>
            </a:lvl8pPr>
            <a:lvl9pPr marL="2958242" indent="0">
              <a:buNone/>
              <a:defRPr sz="7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4FA60-FF8C-8F43-909A-4C75F355039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46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9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69782" indent="0">
              <a:buNone/>
              <a:defRPr sz="2200"/>
            </a:lvl2pPr>
            <a:lvl3pPr marL="739561" indent="0">
              <a:buNone/>
              <a:defRPr sz="1900"/>
            </a:lvl3pPr>
            <a:lvl4pPr marL="1109342" indent="0">
              <a:buNone/>
              <a:defRPr sz="1600"/>
            </a:lvl4pPr>
            <a:lvl5pPr marL="1479122" indent="0">
              <a:buNone/>
              <a:defRPr sz="1600"/>
            </a:lvl5pPr>
            <a:lvl6pPr marL="1848901" indent="0">
              <a:buNone/>
              <a:defRPr sz="1600"/>
            </a:lvl6pPr>
            <a:lvl7pPr marL="2218681" indent="0">
              <a:buNone/>
              <a:defRPr sz="1600"/>
            </a:lvl7pPr>
            <a:lvl8pPr marL="2588462" indent="0">
              <a:buNone/>
              <a:defRPr sz="1600"/>
            </a:lvl8pPr>
            <a:lvl9pPr marL="2958242" indent="0">
              <a:buNone/>
              <a:defRPr sz="16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1"/>
          </a:xfrm>
        </p:spPr>
        <p:txBody>
          <a:bodyPr/>
          <a:lstStyle>
            <a:lvl1pPr marL="0" indent="0">
              <a:buNone/>
              <a:defRPr sz="1200"/>
            </a:lvl1pPr>
            <a:lvl2pPr marL="369782" indent="0">
              <a:buNone/>
              <a:defRPr sz="900"/>
            </a:lvl2pPr>
            <a:lvl3pPr marL="739561" indent="0">
              <a:buNone/>
              <a:defRPr sz="800"/>
            </a:lvl3pPr>
            <a:lvl4pPr marL="1109342" indent="0">
              <a:buNone/>
              <a:defRPr sz="700"/>
            </a:lvl4pPr>
            <a:lvl5pPr marL="1479122" indent="0">
              <a:buNone/>
              <a:defRPr sz="700"/>
            </a:lvl5pPr>
            <a:lvl6pPr marL="1848901" indent="0">
              <a:buNone/>
              <a:defRPr sz="700"/>
            </a:lvl6pPr>
            <a:lvl7pPr marL="2218681" indent="0">
              <a:buNone/>
              <a:defRPr sz="700"/>
            </a:lvl7pPr>
            <a:lvl8pPr marL="2588462" indent="0">
              <a:buNone/>
              <a:defRPr sz="700"/>
            </a:lvl8pPr>
            <a:lvl9pPr marL="2958242" indent="0">
              <a:buNone/>
              <a:defRPr sz="7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DFD7-0247-8042-8353-A13379B791F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698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3" y="274639"/>
            <a:ext cx="82296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1600202"/>
            <a:ext cx="8229601" cy="452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3" y="6245230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30"/>
            <a:ext cx="2895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3" y="6245230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AD8679A-EF89-4C43-8199-519C6F0F4B7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69782" algn="ctr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</a:defRPr>
      </a:lvl6pPr>
      <a:lvl7pPr marL="739561" algn="ctr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</a:defRPr>
      </a:lvl7pPr>
      <a:lvl8pPr marL="1109342" algn="ctr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</a:defRPr>
      </a:lvl8pPr>
      <a:lvl9pPr marL="1479122" algn="ctr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77336" indent="-277336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00893" indent="-23111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2pPr>
      <a:lvl3pPr marL="924451" indent="-184890" algn="l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</a:defRPr>
      </a:lvl3pPr>
      <a:lvl4pPr marL="1294231" indent="-18489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664011" indent="-18489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033792" indent="-18489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403572" indent="-18489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2773352" indent="-18489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143133" indent="-18489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978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9561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0934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7912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48901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8681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8846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5824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324544" y="-99392"/>
            <a:ext cx="9793088" cy="712879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3469587" y="3086325"/>
            <a:ext cx="2686589" cy="52095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+mj-lt"/>
                <a:cs typeface="Roboto Light"/>
              </a:rPr>
              <a:t>GRUPOTALCA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149567" y="3202786"/>
            <a:ext cx="288032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/>
          <p:cNvSpPr txBox="1"/>
          <p:nvPr/>
        </p:nvSpPr>
        <p:spPr>
          <a:xfrm>
            <a:off x="3420534" y="3563250"/>
            <a:ext cx="2784693" cy="382455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2000" dirty="0" err="1" smtClean="0">
                <a:solidFill>
                  <a:schemeClr val="bg1"/>
                </a:solidFill>
                <a:latin typeface="+mj-lt"/>
                <a:cs typeface="Roboto Light"/>
              </a:rPr>
              <a:t>facebook</a:t>
            </a:r>
            <a:r>
              <a:rPr lang="es-ES" sz="2000" dirty="0" smtClean="0">
                <a:solidFill>
                  <a:schemeClr val="bg1"/>
                </a:solidFill>
                <a:latin typeface="+mj-lt"/>
                <a:cs typeface="Roboto Light"/>
              </a:rPr>
              <a:t> grupotalca.cl</a:t>
            </a:r>
            <a:endParaRPr lang="es-ES" sz="2000" dirty="0">
              <a:solidFill>
                <a:schemeClr val="bg1"/>
              </a:solidFill>
              <a:latin typeface="+mj-lt"/>
              <a:cs typeface="Roboto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282024" y="3892976"/>
            <a:ext cx="2956215" cy="382455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  <a:latin typeface="+mj-lt"/>
                <a:cs typeface="Roboto Light"/>
              </a:rPr>
              <a:t>Instagram  @</a:t>
            </a:r>
            <a:r>
              <a:rPr lang="es-ES" sz="2000" dirty="0" err="1" smtClean="0">
                <a:solidFill>
                  <a:schemeClr val="bg1"/>
                </a:solidFill>
                <a:latin typeface="+mj-lt"/>
                <a:cs typeface="Roboto Light"/>
              </a:rPr>
              <a:t>grupotalca</a:t>
            </a:r>
            <a:endParaRPr lang="es-ES" sz="2000" dirty="0">
              <a:solidFill>
                <a:schemeClr val="bg1"/>
              </a:solidFill>
              <a:latin typeface="+mj-l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68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DSCN90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proceso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DSCN9083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obra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617" y="5705158"/>
            <a:ext cx="2427812" cy="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956" tIns="36978" rIns="73956" bIns="36978">
            <a:spAutoFit/>
          </a:bodyPr>
          <a:lstStyle/>
          <a:p>
            <a:pPr>
              <a:defRPr/>
            </a:pPr>
            <a:r>
              <a:rPr lang="es-ES_tradnl" sz="2600" b="1" dirty="0">
                <a:latin typeface="Arial"/>
                <a:cs typeface="Arial"/>
              </a:rPr>
              <a:t>PINOHUACHO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496" y="617994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Reconversión de un territorio </a:t>
            </a:r>
            <a:r>
              <a:rPr lang="es-CL" dirty="0" smtClean="0"/>
              <a:t>devastado</a:t>
            </a:r>
            <a:endParaRPr lang="es-CL" dirty="0"/>
          </a:p>
          <a:p>
            <a:r>
              <a:rPr lang="es-CL" dirty="0" smtClean="0"/>
              <a:t>Pinohuacho</a:t>
            </a:r>
            <a:r>
              <a:rPr lang="es-CL" dirty="0"/>
              <a:t>, IX Región, Chile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4929" y="6488115"/>
            <a:ext cx="1381515" cy="351677"/>
          </a:xfrm>
          <a:prstGeom prst="rect">
            <a:avLst/>
          </a:prstGeom>
          <a:noFill/>
        </p:spPr>
        <p:txBody>
          <a:bodyPr wrap="none" lIns="73956" tIns="36978" rIns="73956" bIns="36978">
            <a:spAutoFit/>
          </a:bodyPr>
          <a:lstStyle/>
          <a:p>
            <a:pPr>
              <a:defRPr/>
            </a:pPr>
            <a:r>
              <a:rPr lang="es-E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2006 - 2007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27566" y="6453189"/>
            <a:ext cx="5062999" cy="35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956" tIns="36978" rIns="73956" bIns="36978">
            <a:spAutoFit/>
          </a:bodyPr>
          <a:lstStyle/>
          <a:p>
            <a:pPr>
              <a:defRPr/>
            </a:pPr>
            <a:r>
              <a:rPr lang="es-ES_tradnl" dirty="0">
                <a:latin typeface="Arial"/>
                <a:cs typeface="Arial"/>
              </a:rPr>
              <a:t>Casetón de Acopio y Mirador en PINOHUACHO</a:t>
            </a:r>
          </a:p>
        </p:txBody>
      </p:sp>
      <p:pic>
        <p:nvPicPr>
          <p:cNvPr id="5" name="Imagen 1" descr="corridas volcanic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0915650" cy="796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4"/>
          <p:cNvSpPr txBox="1">
            <a:spLocks noChangeArrowheads="1"/>
          </p:cNvSpPr>
          <p:nvPr/>
        </p:nvSpPr>
        <p:spPr bwMode="auto">
          <a:xfrm>
            <a:off x="275419" y="1833198"/>
            <a:ext cx="1103312" cy="27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956" tIns="36978" rIns="73956" bIns="3697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300" b="1" dirty="0" err="1">
                <a:solidFill>
                  <a:schemeClr val="bg1"/>
                </a:solidFill>
              </a:rPr>
              <a:t>Pinohuacho</a:t>
            </a:r>
            <a:endParaRPr lang="es-ES" sz="1300" b="1" dirty="0">
              <a:solidFill>
                <a:schemeClr val="bg1"/>
              </a:solidFill>
            </a:endParaRPr>
          </a:p>
        </p:txBody>
      </p:sp>
      <p:sp>
        <p:nvSpPr>
          <p:cNvPr id="7" name="CuadroTexto 5"/>
          <p:cNvSpPr txBox="1">
            <a:spLocks noChangeArrowheads="1"/>
          </p:cNvSpPr>
          <p:nvPr/>
        </p:nvSpPr>
        <p:spPr bwMode="auto">
          <a:xfrm>
            <a:off x="5867404" y="2420940"/>
            <a:ext cx="1250544" cy="21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956" tIns="36978" rIns="73956" bIns="3697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900" b="1">
                <a:solidFill>
                  <a:schemeClr val="bg1"/>
                </a:solidFill>
              </a:rPr>
              <a:t>Corridas Volcánicas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445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pano 5 deforest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6358" y="612895"/>
            <a:ext cx="15604403" cy="569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" y="1412878"/>
            <a:ext cx="149356" cy="35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956" tIns="36978" rIns="73956" bIns="36978">
            <a:spAutoFit/>
          </a:bodyPr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9965" y="1098854"/>
            <a:ext cx="4716049" cy="36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956" tIns="36978" rIns="73956" bIns="36978">
            <a:spAutoFit/>
          </a:bodyPr>
          <a:lstStyle/>
          <a:p>
            <a:pPr>
              <a:defRPr/>
            </a:pPr>
            <a:r>
              <a:rPr lang="es-ES_tradnl" dirty="0">
                <a:cs typeface="+mn-cs"/>
              </a:rPr>
              <a:t>Un territorio </a:t>
            </a:r>
            <a:r>
              <a:rPr lang="es-ES_tradnl" sz="1900" b="1" dirty="0">
                <a:cs typeface="+mn-cs"/>
              </a:rPr>
              <a:t>devastado</a:t>
            </a:r>
            <a:r>
              <a:rPr lang="es-ES_tradnl" dirty="0">
                <a:cs typeface="+mn-cs"/>
              </a:rPr>
              <a:t> por la deforestación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835696" y="5877272"/>
            <a:ext cx="5076825" cy="36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3956" tIns="36978" rIns="73956" bIns="36978">
            <a:spAutoFit/>
          </a:bodyPr>
          <a:lstStyle/>
          <a:p>
            <a:pPr>
              <a:defRPr/>
            </a:pPr>
            <a:r>
              <a:rPr lang="es-ES_tradnl" sz="1200" dirty="0">
                <a:cs typeface="+mn-cs"/>
              </a:rPr>
              <a:t>Deja  de ser</a:t>
            </a:r>
            <a:r>
              <a:rPr lang="es-ES_tradnl" dirty="0">
                <a:cs typeface="+mn-cs"/>
              </a:rPr>
              <a:t> </a:t>
            </a:r>
            <a:r>
              <a:rPr lang="es-ES_tradnl" sz="1900" b="1" dirty="0">
                <a:cs typeface="+mn-cs"/>
              </a:rPr>
              <a:t>sustentable</a:t>
            </a:r>
            <a:r>
              <a:rPr lang="es-ES_tradnl" dirty="0">
                <a:cs typeface="+mn-cs"/>
              </a:rPr>
              <a:t> </a:t>
            </a:r>
            <a:r>
              <a:rPr lang="es-ES_tradnl" sz="1200" dirty="0">
                <a:cs typeface="+mn-cs"/>
              </a:rPr>
              <a:t>para quienes lo habitan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8postal_volcan-1600x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56" y="-1249085"/>
            <a:ext cx="9275156" cy="81070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8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mirado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2392" y="0"/>
            <a:ext cx="15720492" cy="687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" y="-7934"/>
            <a:ext cx="149356" cy="95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956" tIns="36978" rIns="73956" bIns="36978">
            <a:spAutoFit/>
          </a:bodyPr>
          <a:lstStyle/>
          <a:p>
            <a:pPr>
              <a:defRPr/>
            </a:pPr>
            <a:endParaRPr lang="es-ES_tradnl" sz="1900" b="1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es-ES_tradnl" sz="1900" b="1">
                <a:cs typeface="+mn-cs"/>
              </a:rPr>
              <a:t>                                             </a:t>
            </a:r>
          </a:p>
          <a:p>
            <a:pPr>
              <a:defRPr/>
            </a:pPr>
            <a:endParaRPr lang="es-ES_tradnl" sz="1900" b="1"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0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23728" y="2852936"/>
            <a:ext cx="4445404" cy="52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956" tIns="36978" rIns="73956" bIns="36978">
            <a:spAutoFit/>
          </a:bodyPr>
          <a:lstStyle/>
          <a:p>
            <a:pPr>
              <a:defRPr/>
            </a:pPr>
            <a:r>
              <a:rPr lang="es-ES_tradnl" sz="2900" b="1" dirty="0" smtClean="0">
                <a:latin typeface="Arial"/>
                <a:cs typeface="Arial"/>
              </a:rPr>
              <a:t>El Escarabajo y el Piñón</a:t>
            </a:r>
            <a:endParaRPr lang="es-ES_tradnl" sz="2900" dirty="0"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92" y="0"/>
            <a:ext cx="5143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8" descr="CIMG03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251520"/>
            <a:ext cx="9289032" cy="1219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" y="0"/>
            <a:ext cx="9143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0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" y="0"/>
            <a:ext cx="9143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" y="0"/>
            <a:ext cx="9143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" y="0"/>
            <a:ext cx="9143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3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" y="0"/>
            <a:ext cx="9143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" y="0"/>
            <a:ext cx="9143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7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" y="0"/>
            <a:ext cx="9143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3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6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1" y="0"/>
            <a:ext cx="584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51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0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6500143" cy="526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44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20688"/>
            <a:ext cx="6480720" cy="595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4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CIMG03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 descr="CIMG03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4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 descr="CIMG04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51520" y="5301208"/>
            <a:ext cx="7561264" cy="127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3956" tIns="36978" rIns="73956" bIns="36978">
            <a:spAutoFit/>
          </a:bodyPr>
          <a:lstStyle/>
          <a:p>
            <a:pPr>
              <a:defRPr/>
            </a:pPr>
            <a:r>
              <a:rPr lang="es-ES_tradnl" sz="2600" b="1" dirty="0">
                <a:solidFill>
                  <a:schemeClr val="bg1"/>
                </a:solidFill>
                <a:cs typeface="+mn-cs"/>
              </a:rPr>
              <a:t>Un </a:t>
            </a:r>
            <a:r>
              <a:rPr lang="es-ES_tradnl" sz="2600" b="1" dirty="0" smtClean="0">
                <a:solidFill>
                  <a:schemeClr val="bg1"/>
                </a:solidFill>
                <a:cs typeface="+mn-cs"/>
              </a:rPr>
              <a:t>Leñador </a:t>
            </a:r>
          </a:p>
          <a:p>
            <a:pPr>
              <a:defRPr/>
            </a:pPr>
            <a:r>
              <a:rPr lang="es-ES_tradnl" sz="2600" b="1" dirty="0" smtClean="0">
                <a:solidFill>
                  <a:schemeClr val="bg1"/>
                </a:solidFill>
                <a:cs typeface="+mn-cs"/>
              </a:rPr>
              <a:t>Un Carpintero </a:t>
            </a:r>
            <a:endParaRPr lang="es-ES_tradnl" sz="2600" b="1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es-ES_tradnl" sz="2600" b="1" dirty="0">
                <a:solidFill>
                  <a:schemeClr val="bg1"/>
                </a:solidFill>
                <a:cs typeface="+mn-cs"/>
              </a:rPr>
              <a:t>U</a:t>
            </a:r>
            <a:r>
              <a:rPr lang="es-ES_tradnl" sz="2600" b="1" dirty="0" smtClean="0">
                <a:solidFill>
                  <a:schemeClr val="bg1"/>
                </a:solidFill>
                <a:cs typeface="+mn-cs"/>
              </a:rPr>
              <a:t>n Mueblista</a:t>
            </a:r>
            <a:endParaRPr lang="es-ES_tradnl" sz="26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CIMG03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08526"/>
            <a:ext cx="9139239" cy="1218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 descr="CIMG0397-neg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7" descr="IMG_52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5" y="2420942"/>
            <a:ext cx="39957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6" descr="F100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5" y="5013325"/>
            <a:ext cx="3995737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8" descr="F100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02381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41" y="0"/>
            <a:ext cx="6365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9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7" descr="IMG_52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183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5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6" descr="F100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924" y="0"/>
            <a:ext cx="101778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5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CIMG12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617" y="5705158"/>
            <a:ext cx="3901281" cy="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956" tIns="36978" rIns="73956" bIns="36978">
            <a:spAutoFit/>
          </a:bodyPr>
          <a:lstStyle/>
          <a:p>
            <a:pPr>
              <a:defRPr/>
            </a:pPr>
            <a:r>
              <a:rPr lang="es-ES_tradnl" sz="2600" b="1" dirty="0" smtClean="0">
                <a:latin typeface="Arial"/>
                <a:cs typeface="Arial"/>
              </a:rPr>
              <a:t>CARRETERA AUSTRAL</a:t>
            </a:r>
            <a:endParaRPr lang="es-ES_tradnl" sz="2600" b="1" dirty="0"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496" y="617994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/>
              <a:t>Rubén el leñador</a:t>
            </a:r>
            <a:endParaRPr lang="es-CL" dirty="0"/>
          </a:p>
          <a:p>
            <a:r>
              <a:rPr lang="es-CL" dirty="0" smtClean="0"/>
              <a:t>El Morro, Chile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172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6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617" y="5705158"/>
            <a:ext cx="1335579" cy="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956" tIns="36978" rIns="73956" bIns="36978">
            <a:spAutoFit/>
          </a:bodyPr>
          <a:lstStyle/>
          <a:p>
            <a:pPr>
              <a:defRPr/>
            </a:pPr>
            <a:r>
              <a:rPr lang="es-ES_tradnl" sz="2600" b="1" dirty="0" smtClean="0">
                <a:latin typeface="Arial"/>
                <a:cs typeface="Arial"/>
              </a:rPr>
              <a:t>MESAS</a:t>
            </a:r>
            <a:endParaRPr lang="es-ES_tradnl" sz="2600" b="1" dirty="0"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496" y="617994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/>
              <a:t>Ejemplos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830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6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062037"/>
            <a:ext cx="714375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0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278" y="6182617"/>
            <a:ext cx="5102955" cy="52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956" tIns="36978" rIns="73956" bIns="36978">
            <a:spAutoFit/>
          </a:bodyPr>
          <a:lstStyle/>
          <a:p>
            <a:pPr>
              <a:defRPr/>
            </a:pPr>
            <a:r>
              <a:rPr lang="es-ES_tradnl" sz="2900" b="1" dirty="0">
                <a:latin typeface="Arial"/>
                <a:cs typeface="Arial"/>
              </a:rPr>
              <a:t>Plaza Nacional / </a:t>
            </a:r>
            <a:r>
              <a:rPr lang="es-ES_tradnl" sz="2900" b="1" dirty="0" smtClean="0">
                <a:latin typeface="Arial"/>
                <a:cs typeface="Arial"/>
              </a:rPr>
              <a:t>Talca, Chile</a:t>
            </a:r>
            <a:endParaRPr lang="es-ES_tradnl" sz="2900" dirty="0"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8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2" y="0"/>
            <a:ext cx="705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0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081087"/>
            <a:ext cx="714375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3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76" y="0"/>
            <a:ext cx="7065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2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019175"/>
            <a:ext cx="714375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8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66" y="0"/>
            <a:ext cx="6848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7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42875"/>
            <a:ext cx="714375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5" y="0"/>
            <a:ext cx="7045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2" y="0"/>
            <a:ext cx="6950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6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23728" y="2852936"/>
            <a:ext cx="4245671" cy="96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956" tIns="36978" rIns="73956" bIns="36978">
            <a:spAutoFit/>
          </a:bodyPr>
          <a:lstStyle/>
          <a:p>
            <a:pPr>
              <a:defRPr/>
            </a:pPr>
            <a:r>
              <a:rPr lang="es-ES_tradnl" sz="2900" b="1" dirty="0" smtClean="0">
                <a:latin typeface="Arial"/>
                <a:cs typeface="Arial"/>
              </a:rPr>
              <a:t>MATERIA</a:t>
            </a:r>
            <a:br>
              <a:rPr lang="es-ES_tradnl" sz="2900" b="1" dirty="0" smtClean="0">
                <a:latin typeface="Arial"/>
                <a:cs typeface="Arial"/>
              </a:rPr>
            </a:br>
            <a:r>
              <a:rPr lang="es-ES_tradnl" sz="2900" b="1" dirty="0" smtClean="0">
                <a:latin typeface="Arial"/>
                <a:cs typeface="Arial"/>
              </a:rPr>
              <a:t>Madera, Acero y Piedra</a:t>
            </a:r>
            <a:endParaRPr lang="es-ES_tradnl" sz="2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86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N85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799224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4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0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9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5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9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324544" y="-99392"/>
            <a:ext cx="9793088" cy="712879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3469587" y="3086325"/>
            <a:ext cx="2686589" cy="52095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+mj-lt"/>
                <a:cs typeface="Roboto Light"/>
              </a:rPr>
              <a:t>GRUPOTALCA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149567" y="3202786"/>
            <a:ext cx="288032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/>
          <p:cNvSpPr txBox="1"/>
          <p:nvPr/>
        </p:nvSpPr>
        <p:spPr>
          <a:xfrm>
            <a:off x="3420534" y="3563250"/>
            <a:ext cx="2784693" cy="382455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2000" dirty="0" err="1" smtClean="0">
                <a:solidFill>
                  <a:schemeClr val="bg1"/>
                </a:solidFill>
                <a:latin typeface="+mj-lt"/>
                <a:cs typeface="Roboto Light"/>
              </a:rPr>
              <a:t>facebook</a:t>
            </a:r>
            <a:r>
              <a:rPr lang="es-ES" sz="2000" dirty="0" smtClean="0">
                <a:solidFill>
                  <a:schemeClr val="bg1"/>
                </a:solidFill>
                <a:latin typeface="+mj-lt"/>
                <a:cs typeface="Roboto Light"/>
              </a:rPr>
              <a:t> grupotalca.cl</a:t>
            </a:r>
            <a:endParaRPr lang="es-ES" sz="2000" dirty="0">
              <a:solidFill>
                <a:schemeClr val="bg1"/>
              </a:solidFill>
              <a:latin typeface="+mj-lt"/>
              <a:cs typeface="Roboto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282024" y="3892976"/>
            <a:ext cx="2956215" cy="382455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  <a:latin typeface="+mj-lt"/>
                <a:cs typeface="Roboto Light"/>
              </a:rPr>
              <a:t>Instagram  @</a:t>
            </a:r>
            <a:r>
              <a:rPr lang="es-ES" sz="2000" dirty="0" err="1" smtClean="0">
                <a:solidFill>
                  <a:schemeClr val="bg1"/>
                </a:solidFill>
                <a:latin typeface="+mj-lt"/>
                <a:cs typeface="Roboto Light"/>
              </a:rPr>
              <a:t>grupotalca</a:t>
            </a:r>
            <a:endParaRPr lang="es-ES" sz="2000" dirty="0">
              <a:solidFill>
                <a:schemeClr val="bg1"/>
              </a:solidFill>
              <a:latin typeface="+mj-l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80722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proceso_02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proceso_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materia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/>
          <a:stretch>
            <a:fillRect/>
          </a:stretch>
        </p:blipFill>
        <p:spPr bwMode="auto">
          <a:xfrm>
            <a:off x="3" y="3"/>
            <a:ext cx="4572001" cy="294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DSC039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51403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 descr="DSCN9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2"/>
          <a:stretch>
            <a:fillRect/>
          </a:stretch>
        </p:blipFill>
        <p:spPr bwMode="auto">
          <a:xfrm>
            <a:off x="3" y="4221166"/>
            <a:ext cx="4572001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 descr="DSCN90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 t="26924" b="36261"/>
          <a:stretch>
            <a:fillRect/>
          </a:stretch>
        </p:blipFill>
        <p:spPr bwMode="auto">
          <a:xfrm>
            <a:off x="3" y="2854325"/>
            <a:ext cx="4572001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3437</TotalTime>
  <Words>183</Words>
  <Application>Microsoft Office PowerPoint</Application>
  <PresentationFormat>Presentación en pantalla (4:3)</PresentationFormat>
  <Paragraphs>96</Paragraphs>
  <Slides>67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2" baseType="lpstr">
      <vt:lpstr>ＭＳ Ｐゴシック</vt:lpstr>
      <vt:lpstr>Arial</vt:lpstr>
      <vt:lpstr>Calibri</vt:lpstr>
      <vt:lpstr>Roboto Light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The houze!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Bj</dc:creator>
  <cp:lastModifiedBy>Martín del Solar</cp:lastModifiedBy>
  <cp:revision>115</cp:revision>
  <dcterms:created xsi:type="dcterms:W3CDTF">2009-05-20T21:02:34Z</dcterms:created>
  <dcterms:modified xsi:type="dcterms:W3CDTF">2017-11-08T20:49:35Z</dcterms:modified>
</cp:coreProperties>
</file>